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3"/>
  </p:notesMasterIdLst>
  <p:handoutMasterIdLst>
    <p:handoutMasterId r:id="rId14"/>
  </p:handoutMasterIdLst>
  <p:sldIdLst>
    <p:sldId id="2134808537" r:id="rId5"/>
    <p:sldId id="2134808533" r:id="rId6"/>
    <p:sldId id="2134808534" r:id="rId7"/>
    <p:sldId id="2134808528" r:id="rId8"/>
    <p:sldId id="2134808532" r:id="rId9"/>
    <p:sldId id="2134808535" r:id="rId10"/>
    <p:sldId id="2134808530" r:id="rId11"/>
    <p:sldId id="2134808531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B4"/>
    <a:srgbClr val="FFFFFF"/>
    <a:srgbClr val="FFF2CC"/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7B05A-8223-4560-B8AE-9FC27A00B8F5}" v="42" dt="2025-11-05T08:54:2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715" autoAdjust="0"/>
  </p:normalViewPr>
  <p:slideViewPr>
    <p:cSldViewPr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Haban" userId="ad451ae2-ada4-471e-8481-5f13d4038553" providerId="ADAL" clId="{D7F3C6F4-7FFA-40C0-9BDE-E5FA7957A565}"/>
    <pc:docChg chg="undo custSel addSld delSld modSld sldOrd">
      <pc:chgData name="Ivona Haban" userId="ad451ae2-ada4-471e-8481-5f13d4038553" providerId="ADAL" clId="{D7F3C6F4-7FFA-40C0-9BDE-E5FA7957A565}" dt="2025-11-05T08:54:33.293" v="1736" actId="1076"/>
      <pc:docMkLst>
        <pc:docMk/>
      </pc:docMkLst>
      <pc:sldChg chg="delSp modSp mod ord">
        <pc:chgData name="Ivona Haban" userId="ad451ae2-ada4-471e-8481-5f13d4038553" providerId="ADAL" clId="{D7F3C6F4-7FFA-40C0-9BDE-E5FA7957A565}" dt="2025-11-05T08:43:55.810" v="1717" actId="20577"/>
        <pc:sldMkLst>
          <pc:docMk/>
          <pc:sldMk cId="1989307342" sldId="2134808528"/>
        </pc:sldMkLst>
        <pc:spChg chg="del">
          <ac:chgData name="Ivona Haban" userId="ad451ae2-ada4-471e-8481-5f13d4038553" providerId="ADAL" clId="{D7F3C6F4-7FFA-40C0-9BDE-E5FA7957A565}" dt="2025-11-05T08:12:53.753" v="1342" actId="478"/>
          <ac:spMkLst>
            <pc:docMk/>
            <pc:sldMk cId="1989307342" sldId="2134808528"/>
            <ac:spMk id="2" creationId="{F315EC46-53C5-2B3D-7129-D860813CD6FA}"/>
          </ac:spMkLst>
        </pc:spChg>
        <pc:spChg chg="mod">
          <ac:chgData name="Ivona Haban" userId="ad451ae2-ada4-471e-8481-5f13d4038553" providerId="ADAL" clId="{D7F3C6F4-7FFA-40C0-9BDE-E5FA7957A565}" dt="2025-11-05T08:43:55.810" v="1717" actId="20577"/>
          <ac:spMkLst>
            <pc:docMk/>
            <pc:sldMk cId="1989307342" sldId="2134808528"/>
            <ac:spMk id="4" creationId="{2E53F0C7-32EA-BA25-2A7E-EFC9A1CA2952}"/>
          </ac:spMkLst>
        </pc:spChg>
      </pc:sldChg>
      <pc:sldChg chg="del">
        <pc:chgData name="Ivona Haban" userId="ad451ae2-ada4-471e-8481-5f13d4038553" providerId="ADAL" clId="{D7F3C6F4-7FFA-40C0-9BDE-E5FA7957A565}" dt="2025-11-05T08:23:38.911" v="1612" actId="47"/>
        <pc:sldMkLst>
          <pc:docMk/>
          <pc:sldMk cId="2184585321" sldId="2134808530"/>
        </pc:sldMkLst>
      </pc:sldChg>
      <pc:sldChg chg="delSp modSp add mod ord">
        <pc:chgData name="Ivona Haban" userId="ad451ae2-ada4-471e-8481-5f13d4038553" providerId="ADAL" clId="{D7F3C6F4-7FFA-40C0-9BDE-E5FA7957A565}" dt="2025-11-05T08:24:37.175" v="1628" actId="20577"/>
        <pc:sldMkLst>
          <pc:docMk/>
          <pc:sldMk cId="2302142479" sldId="2134808530"/>
        </pc:sldMkLst>
        <pc:spChg chg="mod">
          <ac:chgData name="Ivona Haban" userId="ad451ae2-ada4-471e-8481-5f13d4038553" providerId="ADAL" clId="{D7F3C6F4-7FFA-40C0-9BDE-E5FA7957A565}" dt="2025-11-05T08:24:37.175" v="1628" actId="20577"/>
          <ac:spMkLst>
            <pc:docMk/>
            <pc:sldMk cId="2302142479" sldId="2134808530"/>
            <ac:spMk id="2" creationId="{203B9A67-0542-62F6-9F71-C555F6ECBF3E}"/>
          </ac:spMkLst>
        </pc:spChg>
        <pc:spChg chg="del">
          <ac:chgData name="Ivona Haban" userId="ad451ae2-ada4-471e-8481-5f13d4038553" providerId="ADAL" clId="{D7F3C6F4-7FFA-40C0-9BDE-E5FA7957A565}" dt="2025-11-05T08:24:31.751" v="1620" actId="478"/>
          <ac:spMkLst>
            <pc:docMk/>
            <pc:sldMk cId="2302142479" sldId="2134808530"/>
            <ac:spMk id="3" creationId="{E4DE0ECC-5B9B-7EBC-04EC-DB1E306023FD}"/>
          </ac:spMkLst>
        </pc:spChg>
      </pc:sldChg>
      <pc:sldChg chg="addSp delSp modSp new mod">
        <pc:chgData name="Ivona Haban" userId="ad451ae2-ada4-471e-8481-5f13d4038553" providerId="ADAL" clId="{D7F3C6F4-7FFA-40C0-9BDE-E5FA7957A565}" dt="2025-11-05T08:25:27.576" v="1632" actId="478"/>
        <pc:sldMkLst>
          <pc:docMk/>
          <pc:sldMk cId="899600269" sldId="2134808531"/>
        </pc:sldMkLst>
        <pc:spChg chg="del">
          <ac:chgData name="Ivona Haban" userId="ad451ae2-ada4-471e-8481-5f13d4038553" providerId="ADAL" clId="{D7F3C6F4-7FFA-40C0-9BDE-E5FA7957A565}" dt="2025-11-05T08:25:27.576" v="1632" actId="478"/>
          <ac:spMkLst>
            <pc:docMk/>
            <pc:sldMk cId="899600269" sldId="2134808531"/>
            <ac:spMk id="2" creationId="{6053F022-8D2E-6DCA-5B84-C78FD4834F6B}"/>
          </ac:spMkLst>
        </pc:spChg>
        <pc:spChg chg="mod">
          <ac:chgData name="Ivona Haban" userId="ad451ae2-ada4-471e-8481-5f13d4038553" providerId="ADAL" clId="{D7F3C6F4-7FFA-40C0-9BDE-E5FA7957A565}" dt="2025-11-05T07:34:56.674" v="390" actId="207"/>
          <ac:spMkLst>
            <pc:docMk/>
            <pc:sldMk cId="899600269" sldId="2134808531"/>
            <ac:spMk id="3" creationId="{0C5DB48C-9B22-4562-7889-D15C97DD7E8A}"/>
          </ac:spMkLst>
        </pc:spChg>
        <pc:spChg chg="add mod">
          <ac:chgData name="Ivona Haban" userId="ad451ae2-ada4-471e-8481-5f13d4038553" providerId="ADAL" clId="{D7F3C6F4-7FFA-40C0-9BDE-E5FA7957A565}" dt="2025-11-05T08:14:34.169" v="1461" actId="20577"/>
          <ac:spMkLst>
            <pc:docMk/>
            <pc:sldMk cId="899600269" sldId="2134808531"/>
            <ac:spMk id="4" creationId="{C41E9B16-15F7-8583-F94B-FBFACED60DA6}"/>
          </ac:spMkLst>
        </pc:spChg>
        <pc:picChg chg="add mod">
          <ac:chgData name="Ivona Haban" userId="ad451ae2-ada4-471e-8481-5f13d4038553" providerId="ADAL" clId="{D7F3C6F4-7FFA-40C0-9BDE-E5FA7957A565}" dt="2025-11-05T08:25:21.905" v="1631" actId="1076"/>
          <ac:picMkLst>
            <pc:docMk/>
            <pc:sldMk cId="899600269" sldId="2134808531"/>
            <ac:picMk id="1026" creationId="{9F46DEBB-79E7-4F32-E17C-7E02B10AD5C4}"/>
          </ac:picMkLst>
        </pc:picChg>
      </pc:sldChg>
      <pc:sldChg chg="addSp delSp modSp new mod">
        <pc:chgData name="Ivona Haban" userId="ad451ae2-ada4-471e-8481-5f13d4038553" providerId="ADAL" clId="{D7F3C6F4-7FFA-40C0-9BDE-E5FA7957A565}" dt="2025-11-05T08:18:26.779" v="1516" actId="20577"/>
        <pc:sldMkLst>
          <pc:docMk/>
          <pc:sldMk cId="651078125" sldId="2134808532"/>
        </pc:sldMkLst>
        <pc:spChg chg="del">
          <ac:chgData name="Ivona Haban" userId="ad451ae2-ada4-471e-8481-5f13d4038553" providerId="ADAL" clId="{D7F3C6F4-7FFA-40C0-9BDE-E5FA7957A565}" dt="2025-11-05T08:12:56.207" v="1343" actId="478"/>
          <ac:spMkLst>
            <pc:docMk/>
            <pc:sldMk cId="651078125" sldId="2134808532"/>
            <ac:spMk id="2" creationId="{58E5E784-CEB1-6D14-037B-EBD641CD9807}"/>
          </ac:spMkLst>
        </pc:spChg>
        <pc:spChg chg="mod">
          <ac:chgData name="Ivona Haban" userId="ad451ae2-ada4-471e-8481-5f13d4038553" providerId="ADAL" clId="{D7F3C6F4-7FFA-40C0-9BDE-E5FA7957A565}" dt="2025-11-05T08:00:05.244" v="1099" actId="20577"/>
          <ac:spMkLst>
            <pc:docMk/>
            <pc:sldMk cId="651078125" sldId="2134808532"/>
            <ac:spMk id="3" creationId="{2918B363-104F-2DF7-A042-8E658515B396}"/>
          </ac:spMkLst>
        </pc:spChg>
        <pc:spChg chg="add mod">
          <ac:chgData name="Ivona Haban" userId="ad451ae2-ada4-471e-8481-5f13d4038553" providerId="ADAL" clId="{D7F3C6F4-7FFA-40C0-9BDE-E5FA7957A565}" dt="2025-11-05T08:18:26.779" v="1516" actId="20577"/>
          <ac:spMkLst>
            <pc:docMk/>
            <pc:sldMk cId="651078125" sldId="2134808532"/>
            <ac:spMk id="5" creationId="{2A9D5E26-1711-97C7-33CB-ADBED63E90B2}"/>
          </ac:spMkLst>
        </pc:spChg>
        <pc:spChg chg="add mod">
          <ac:chgData name="Ivona Haban" userId="ad451ae2-ada4-471e-8481-5f13d4038553" providerId="ADAL" clId="{D7F3C6F4-7FFA-40C0-9BDE-E5FA7957A565}" dt="2025-11-05T08:10:22.239" v="1336" actId="207"/>
          <ac:spMkLst>
            <pc:docMk/>
            <pc:sldMk cId="651078125" sldId="2134808532"/>
            <ac:spMk id="8" creationId="{1F73E267-739D-FC9B-DBCE-AEF62B6C9572}"/>
          </ac:spMkLst>
        </pc:spChg>
        <pc:spChg chg="add mod">
          <ac:chgData name="Ivona Haban" userId="ad451ae2-ada4-471e-8481-5f13d4038553" providerId="ADAL" clId="{D7F3C6F4-7FFA-40C0-9BDE-E5FA7957A565}" dt="2025-11-05T08:10:43.809" v="1340" actId="207"/>
          <ac:spMkLst>
            <pc:docMk/>
            <pc:sldMk cId="651078125" sldId="2134808532"/>
            <ac:spMk id="9" creationId="{F4B91F01-75EE-78A2-0A83-9C40659C5773}"/>
          </ac:spMkLst>
        </pc:spChg>
        <pc:graphicFrameChg chg="add mod modGraphic">
          <ac:chgData name="Ivona Haban" userId="ad451ae2-ada4-471e-8481-5f13d4038553" providerId="ADAL" clId="{D7F3C6F4-7FFA-40C0-9BDE-E5FA7957A565}" dt="2025-11-05T08:18:00.299" v="1510" actId="207"/>
          <ac:graphicFrameMkLst>
            <pc:docMk/>
            <pc:sldMk cId="651078125" sldId="2134808532"/>
            <ac:graphicFrameMk id="7" creationId="{9AAFEA60-07F2-86FC-948F-40AC313F5AD4}"/>
          </ac:graphicFrameMkLst>
        </pc:graphicFrameChg>
        <pc:picChg chg="add del mod">
          <ac:chgData name="Ivona Haban" userId="ad451ae2-ada4-471e-8481-5f13d4038553" providerId="ADAL" clId="{D7F3C6F4-7FFA-40C0-9BDE-E5FA7957A565}" dt="2025-11-05T08:06:30.086" v="1296" actId="478"/>
          <ac:picMkLst>
            <pc:docMk/>
            <pc:sldMk cId="651078125" sldId="2134808532"/>
            <ac:picMk id="6" creationId="{B0406ECD-0E8C-C898-D8D8-EB576EC40E92}"/>
          </ac:picMkLst>
        </pc:picChg>
      </pc:sldChg>
      <pc:sldChg chg="addSp delSp modSp new mod ord modTransition addAnim delAnim modAnim">
        <pc:chgData name="Ivona Haban" userId="ad451ae2-ada4-471e-8481-5f13d4038553" providerId="ADAL" clId="{D7F3C6F4-7FFA-40C0-9BDE-E5FA7957A565}" dt="2025-11-05T07:53:34.285" v="816"/>
        <pc:sldMkLst>
          <pc:docMk/>
          <pc:sldMk cId="217107226" sldId="2134808533"/>
        </pc:sldMkLst>
        <pc:spChg chg="add del mod">
          <ac:chgData name="Ivona Haban" userId="ad451ae2-ada4-471e-8481-5f13d4038553" providerId="ADAL" clId="{D7F3C6F4-7FFA-40C0-9BDE-E5FA7957A565}" dt="2025-11-05T07:53:28.410" v="814" actId="478"/>
          <ac:spMkLst>
            <pc:docMk/>
            <pc:sldMk cId="217107226" sldId="2134808533"/>
            <ac:spMk id="6" creationId="{01BBEA0E-1932-35F4-AF45-E2095587235D}"/>
          </ac:spMkLst>
        </pc:spChg>
        <pc:spChg chg="add mod">
          <ac:chgData name="Ivona Haban" userId="ad451ae2-ada4-471e-8481-5f13d4038553" providerId="ADAL" clId="{D7F3C6F4-7FFA-40C0-9BDE-E5FA7957A565}" dt="2025-11-05T07:53:22.372" v="812"/>
          <ac:spMkLst>
            <pc:docMk/>
            <pc:sldMk cId="217107226" sldId="2134808533"/>
            <ac:spMk id="7" creationId="{D352F0ED-0565-EF82-50D0-C57841D6436B}"/>
          </ac:spMkLst>
        </pc:spChg>
        <pc:picChg chg="add mod">
          <ac:chgData name="Ivona Haban" userId="ad451ae2-ada4-471e-8481-5f13d4038553" providerId="ADAL" clId="{D7F3C6F4-7FFA-40C0-9BDE-E5FA7957A565}" dt="2025-11-05T07:52:27.645" v="667" actId="1076"/>
          <ac:picMkLst>
            <pc:docMk/>
            <pc:sldMk cId="217107226" sldId="2134808533"/>
            <ac:picMk id="5" creationId="{0B13FF15-E327-D552-62DF-7A34590E7A0E}"/>
          </ac:picMkLst>
        </pc:picChg>
      </pc:sldChg>
      <pc:sldChg chg="new del">
        <pc:chgData name="Ivona Haban" userId="ad451ae2-ada4-471e-8481-5f13d4038553" providerId="ADAL" clId="{D7F3C6F4-7FFA-40C0-9BDE-E5FA7957A565}" dt="2025-11-05T07:49:19.602" v="629" actId="2696"/>
        <pc:sldMkLst>
          <pc:docMk/>
          <pc:sldMk cId="1518662373" sldId="2134808534"/>
        </pc:sldMkLst>
      </pc:sldChg>
      <pc:sldChg chg="addSp modSp add mod modTransition modAnim">
        <pc:chgData name="Ivona Haban" userId="ad451ae2-ada4-471e-8481-5f13d4038553" providerId="ADAL" clId="{D7F3C6F4-7FFA-40C0-9BDE-E5FA7957A565}" dt="2025-11-05T07:54:52.633" v="819"/>
        <pc:sldMkLst>
          <pc:docMk/>
          <pc:sldMk cId="2995703061" sldId="2134808534"/>
        </pc:sldMkLst>
        <pc:spChg chg="add mod">
          <ac:chgData name="Ivona Haban" userId="ad451ae2-ada4-471e-8481-5f13d4038553" providerId="ADAL" clId="{D7F3C6F4-7FFA-40C0-9BDE-E5FA7957A565}" dt="2025-11-05T07:51:22.311" v="652" actId="1076"/>
          <ac:spMkLst>
            <pc:docMk/>
            <pc:sldMk cId="2995703061" sldId="2134808534"/>
            <ac:spMk id="7" creationId="{32E87BA5-26BB-68EF-A3E7-CA8EFCD747E3}"/>
          </ac:spMkLst>
        </pc:spChg>
        <pc:spChg chg="add mod">
          <ac:chgData name="Ivona Haban" userId="ad451ae2-ada4-471e-8481-5f13d4038553" providerId="ADAL" clId="{D7F3C6F4-7FFA-40C0-9BDE-E5FA7957A565}" dt="2025-11-05T07:52:53.867" v="810" actId="1076"/>
          <ac:spMkLst>
            <pc:docMk/>
            <pc:sldMk cId="2995703061" sldId="2134808534"/>
            <ac:spMk id="8" creationId="{C4A1FED0-753F-8CCA-5865-614007740D57}"/>
          </ac:spMkLst>
        </pc:spChg>
        <pc:picChg chg="mod">
          <ac:chgData name="Ivona Haban" userId="ad451ae2-ada4-471e-8481-5f13d4038553" providerId="ADAL" clId="{D7F3C6F4-7FFA-40C0-9BDE-E5FA7957A565}" dt="2025-11-05T07:51:18.699" v="651" actId="1076"/>
          <ac:picMkLst>
            <pc:docMk/>
            <pc:sldMk cId="2995703061" sldId="2134808534"/>
            <ac:picMk id="5" creationId="{96383BE7-312E-5869-67A2-DABA873C4CDF}"/>
          </ac:picMkLst>
        </pc:picChg>
        <pc:picChg chg="add mod">
          <ac:chgData name="Ivona Haban" userId="ad451ae2-ada4-471e-8481-5f13d4038553" providerId="ADAL" clId="{D7F3C6F4-7FFA-40C0-9BDE-E5FA7957A565}" dt="2025-11-05T07:52:38.419" v="674" actId="1076"/>
          <ac:picMkLst>
            <pc:docMk/>
            <pc:sldMk cId="2995703061" sldId="2134808534"/>
            <ac:picMk id="6" creationId="{CA8A0DE8-BA7F-9FB2-7525-8942C1E51B1C}"/>
          </ac:picMkLst>
        </pc:picChg>
      </pc:sldChg>
      <pc:sldChg chg="delSp modSp add mod">
        <pc:chgData name="Ivona Haban" userId="ad451ae2-ada4-471e-8481-5f13d4038553" providerId="ADAL" clId="{D7F3C6F4-7FFA-40C0-9BDE-E5FA7957A565}" dt="2025-11-05T08:20:56.708" v="1556" actId="20577"/>
        <pc:sldMkLst>
          <pc:docMk/>
          <pc:sldMk cId="1376503320" sldId="2134808535"/>
        </pc:sldMkLst>
        <pc:spChg chg="mod">
          <ac:chgData name="Ivona Haban" userId="ad451ae2-ada4-471e-8481-5f13d4038553" providerId="ADAL" clId="{D7F3C6F4-7FFA-40C0-9BDE-E5FA7957A565}" dt="2025-11-05T08:13:17.864" v="1365" actId="20577"/>
          <ac:spMkLst>
            <pc:docMk/>
            <pc:sldMk cId="1376503320" sldId="2134808535"/>
            <ac:spMk id="84" creationId="{706188F2-14F6-9360-9C71-50202BC1A26B}"/>
          </ac:spMkLst>
        </pc:spChg>
        <pc:spChg chg="mod">
          <ac:chgData name="Ivona Haban" userId="ad451ae2-ada4-471e-8481-5f13d4038553" providerId="ADAL" clId="{D7F3C6F4-7FFA-40C0-9BDE-E5FA7957A565}" dt="2025-11-05T08:20:19.850" v="1518" actId="14100"/>
          <ac:spMkLst>
            <pc:docMk/>
            <pc:sldMk cId="1376503320" sldId="2134808535"/>
            <ac:spMk id="117" creationId="{61DF205E-C881-4EB5-4C81-8511C678F3A6}"/>
          </ac:spMkLst>
        </pc:spChg>
        <pc:spChg chg="mod">
          <ac:chgData name="Ivona Haban" userId="ad451ae2-ada4-471e-8481-5f13d4038553" providerId="ADAL" clId="{D7F3C6F4-7FFA-40C0-9BDE-E5FA7957A565}" dt="2025-11-05T08:20:39.692" v="1539" actId="14100"/>
          <ac:spMkLst>
            <pc:docMk/>
            <pc:sldMk cId="1376503320" sldId="2134808535"/>
            <ac:spMk id="118" creationId="{F194D25D-6D7B-8BAF-B819-CE126AF7048F}"/>
          </ac:spMkLst>
        </pc:spChg>
        <pc:spChg chg="mod">
          <ac:chgData name="Ivona Haban" userId="ad451ae2-ada4-471e-8481-5f13d4038553" providerId="ADAL" clId="{D7F3C6F4-7FFA-40C0-9BDE-E5FA7957A565}" dt="2025-11-05T08:20:56.708" v="1556" actId="20577"/>
          <ac:spMkLst>
            <pc:docMk/>
            <pc:sldMk cId="1376503320" sldId="2134808535"/>
            <ac:spMk id="119" creationId="{35CBCDF5-0E9E-9FD0-BAE2-0DB61474E53D}"/>
          </ac:spMkLst>
        </pc:spChg>
        <pc:spChg chg="del">
          <ac:chgData name="Ivona Haban" userId="ad451ae2-ada4-471e-8481-5f13d4038553" providerId="ADAL" clId="{D7F3C6F4-7FFA-40C0-9BDE-E5FA7957A565}" dt="2025-11-05T08:13:23.760" v="1366" actId="478"/>
          <ac:spMkLst>
            <pc:docMk/>
            <pc:sldMk cId="1376503320" sldId="2134808535"/>
            <ac:spMk id="122" creationId="{0EA447EA-D77D-D0E7-A709-C77F99A5800C}"/>
          </ac:spMkLst>
        </pc:spChg>
        <pc:spChg chg="del mod">
          <ac:chgData name="Ivona Haban" userId="ad451ae2-ada4-471e-8481-5f13d4038553" providerId="ADAL" clId="{D7F3C6F4-7FFA-40C0-9BDE-E5FA7957A565}" dt="2025-11-05T08:20:48.673" v="1541" actId="478"/>
          <ac:spMkLst>
            <pc:docMk/>
            <pc:sldMk cId="1376503320" sldId="2134808535"/>
            <ac:spMk id="123" creationId="{836738F6-933A-E9D7-5DC5-0A2CADFCB3F6}"/>
          </ac:spMkLst>
        </pc:spChg>
        <pc:spChg chg="del">
          <ac:chgData name="Ivona Haban" userId="ad451ae2-ada4-471e-8481-5f13d4038553" providerId="ADAL" clId="{D7F3C6F4-7FFA-40C0-9BDE-E5FA7957A565}" dt="2025-11-05T08:20:46.244" v="1540" actId="478"/>
          <ac:spMkLst>
            <pc:docMk/>
            <pc:sldMk cId="1376503320" sldId="2134808535"/>
            <ac:spMk id="124" creationId="{DD72D438-5153-2784-72A9-C699A5BF449D}"/>
          </ac:spMkLst>
        </pc:spChg>
        <pc:spChg chg="del mod">
          <ac:chgData name="Ivona Haban" userId="ad451ae2-ada4-471e-8481-5f13d4038553" providerId="ADAL" clId="{D7F3C6F4-7FFA-40C0-9BDE-E5FA7957A565}" dt="2025-11-05T08:20:51.161" v="1545"/>
          <ac:spMkLst>
            <pc:docMk/>
            <pc:sldMk cId="1376503320" sldId="2134808535"/>
            <ac:spMk id="125" creationId="{1B985BC4-4409-0559-93A7-DF7089A9FF7D}"/>
          </ac:spMkLst>
        </pc:spChg>
        <pc:spChg chg="del mod">
          <ac:chgData name="Ivona Haban" userId="ad451ae2-ada4-471e-8481-5f13d4038553" providerId="ADAL" clId="{D7F3C6F4-7FFA-40C0-9BDE-E5FA7957A565}" dt="2025-11-05T08:13:05.584" v="1347"/>
          <ac:spMkLst>
            <pc:docMk/>
            <pc:sldMk cId="1376503320" sldId="2134808535"/>
            <ac:spMk id="362" creationId="{7AAF8449-EDF6-59ED-FE9E-3CA5F56BE820}"/>
          </ac:spMkLst>
        </pc:spChg>
        <pc:picChg chg="del">
          <ac:chgData name="Ivona Haban" userId="ad451ae2-ada4-471e-8481-5f13d4038553" providerId="ADAL" clId="{D7F3C6F4-7FFA-40C0-9BDE-E5FA7957A565}" dt="2025-11-05T08:20:51.160" v="1543" actId="478"/>
          <ac:picMkLst>
            <pc:docMk/>
            <pc:sldMk cId="1376503320" sldId="2134808535"/>
            <ac:picMk id="127" creationId="{E15EF322-F0BD-3636-91A3-57EEBCC94D4A}"/>
          </ac:picMkLst>
        </pc:picChg>
        <pc:picChg chg="del">
          <ac:chgData name="Ivona Haban" userId="ad451ae2-ada4-471e-8481-5f13d4038553" providerId="ADAL" clId="{D7F3C6F4-7FFA-40C0-9BDE-E5FA7957A565}" dt="2025-11-05T08:13:05.583" v="1345" actId="478"/>
          <ac:picMkLst>
            <pc:docMk/>
            <pc:sldMk cId="1376503320" sldId="2134808535"/>
            <ac:picMk id="360" creationId="{B647EE51-4DB3-81D7-BEC9-5AF3476DD573}"/>
          </ac:picMkLst>
        </pc:picChg>
      </pc:sldChg>
      <pc:sldChg chg="modSp new del mod">
        <pc:chgData name="Ivona Haban" userId="ad451ae2-ada4-471e-8481-5f13d4038553" providerId="ADAL" clId="{D7F3C6F4-7FFA-40C0-9BDE-E5FA7957A565}" dt="2025-11-05T08:23:12.277" v="1597" actId="2696"/>
        <pc:sldMkLst>
          <pc:docMk/>
          <pc:sldMk cId="126614381" sldId="2134808536"/>
        </pc:sldMkLst>
        <pc:spChg chg="mod">
          <ac:chgData name="Ivona Haban" userId="ad451ae2-ada4-471e-8481-5f13d4038553" providerId="ADAL" clId="{D7F3C6F4-7FFA-40C0-9BDE-E5FA7957A565}" dt="2025-11-05T08:22:58.254" v="1596" actId="20577"/>
          <ac:spMkLst>
            <pc:docMk/>
            <pc:sldMk cId="126614381" sldId="2134808536"/>
            <ac:spMk id="3" creationId="{A2B1CDCC-4F64-E3E4-7D9F-6CD3F450865C}"/>
          </ac:spMkLst>
        </pc:spChg>
      </pc:sldChg>
      <pc:sldChg chg="new del">
        <pc:chgData name="Ivona Haban" userId="ad451ae2-ada4-471e-8481-5f13d4038553" providerId="ADAL" clId="{D7F3C6F4-7FFA-40C0-9BDE-E5FA7957A565}" dt="2025-11-05T08:23:22.330" v="1599" actId="2696"/>
        <pc:sldMkLst>
          <pc:docMk/>
          <pc:sldMk cId="2165012336" sldId="2134808536"/>
        </pc:sldMkLst>
      </pc:sldChg>
      <pc:sldChg chg="modSp new del mod">
        <pc:chgData name="Ivona Haban" userId="ad451ae2-ada4-471e-8481-5f13d4038553" providerId="ADAL" clId="{D7F3C6F4-7FFA-40C0-9BDE-E5FA7957A565}" dt="2025-11-05T08:24:26.989" v="1619" actId="2696"/>
        <pc:sldMkLst>
          <pc:docMk/>
          <pc:sldMk cId="2347172444" sldId="2134808536"/>
        </pc:sldMkLst>
        <pc:spChg chg="mod">
          <ac:chgData name="Ivona Haban" userId="ad451ae2-ada4-471e-8481-5f13d4038553" providerId="ADAL" clId="{D7F3C6F4-7FFA-40C0-9BDE-E5FA7957A565}" dt="2025-11-05T08:23:32.263" v="1610" actId="20577"/>
          <ac:spMkLst>
            <pc:docMk/>
            <pc:sldMk cId="2347172444" sldId="2134808536"/>
            <ac:spMk id="2" creationId="{233265F4-ADEE-FE83-5EAD-C92BB8DB2244}"/>
          </ac:spMkLst>
        </pc:spChg>
      </pc:sldChg>
      <pc:sldChg chg="addSp delSp modSp add mod">
        <pc:chgData name="Ivona Haban" userId="ad451ae2-ada4-471e-8481-5f13d4038553" providerId="ADAL" clId="{D7F3C6F4-7FFA-40C0-9BDE-E5FA7957A565}" dt="2025-11-05T08:54:33.293" v="1736" actId="1076"/>
        <pc:sldMkLst>
          <pc:docMk/>
          <pc:sldMk cId="2780631287" sldId="2134808537"/>
        </pc:sldMkLst>
        <pc:spChg chg="del">
          <ac:chgData name="Ivona Haban" userId="ad451ae2-ada4-471e-8481-5f13d4038553" providerId="ADAL" clId="{D7F3C6F4-7FFA-40C0-9BDE-E5FA7957A565}" dt="2025-11-05T08:24:16.045" v="1615" actId="478"/>
          <ac:spMkLst>
            <pc:docMk/>
            <pc:sldMk cId="2780631287" sldId="2134808537"/>
            <ac:spMk id="3" creationId="{B9656155-0E75-B598-E280-C5F4B2475505}"/>
          </ac:spMkLst>
        </pc:spChg>
        <pc:spChg chg="add mod">
          <ac:chgData name="Ivona Haban" userId="ad451ae2-ada4-471e-8481-5f13d4038553" providerId="ADAL" clId="{D7F3C6F4-7FFA-40C0-9BDE-E5FA7957A565}" dt="2025-11-05T08:54:33.293" v="1736" actId="1076"/>
          <ac:spMkLst>
            <pc:docMk/>
            <pc:sldMk cId="2780631287" sldId="2134808537"/>
            <ac:spMk id="4" creationId="{A38E3472-6656-19B1-BAD9-7211082AB731}"/>
          </ac:spMkLst>
        </pc:spChg>
      </pc:sldChg>
      <pc:sldChg chg="new del">
        <pc:chgData name="Ivona Haban" userId="ad451ae2-ada4-471e-8481-5f13d4038553" providerId="ADAL" clId="{D7F3C6F4-7FFA-40C0-9BDE-E5FA7957A565}" dt="2025-11-05T08:23:48.880" v="1614" actId="2696"/>
        <pc:sldMkLst>
          <pc:docMk/>
          <pc:sldMk cId="2107582596" sldId="21348085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Chapter divider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Image placeholder </a:t>
            </a:r>
            <a:br>
              <a:rPr lang="en-US" dirty="0"/>
            </a:br>
            <a:r>
              <a:rPr lang="en-US" dirty="0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 dirty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b-pre-prod-sandbox.rne.eu/pcs-c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2D0AB-0322-0552-6BB5-5F2EB01B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3500-5358-C023-42E9-2DCB44A9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de-AT" sz="4800" dirty="0"/>
              <a:t>Path </a:t>
            </a:r>
            <a:r>
              <a:rPr lang="en-GB" sz="4800" dirty="0"/>
              <a:t>Coordination</a:t>
            </a:r>
            <a:r>
              <a:rPr lang="de-AT" sz="4800" dirty="0"/>
              <a:t> System (PCS) – Capacity Broker</a:t>
            </a:r>
            <a:br>
              <a:rPr lang="de-AT" sz="4800" dirty="0"/>
            </a:br>
            <a:r>
              <a:rPr lang="de-AT" sz="3600" dirty="0" err="1"/>
              <a:t>Introduction</a:t>
            </a:r>
            <a:r>
              <a:rPr lang="de-AT" sz="3600" dirty="0"/>
              <a:t>: General </a:t>
            </a:r>
            <a:r>
              <a:rPr lang="de-AT" sz="3600" dirty="0" err="1"/>
              <a:t>info</a:t>
            </a:r>
            <a:r>
              <a:rPr lang="de-AT" sz="3600" dirty="0"/>
              <a:t> </a:t>
            </a:r>
            <a:br>
              <a:rPr lang="de-AT" sz="4800" dirty="0"/>
            </a:br>
            <a:endParaRPr lang="en-US" sz="1600" b="0" dirty="0"/>
          </a:p>
        </p:txBody>
      </p:sp>
      <p:pic>
        <p:nvPicPr>
          <p:cNvPr id="6" name="Picture Placeholder 13" descr="A train tracks with containers on each side&#10;&#10;Description automatically generated">
            <a:extLst>
              <a:ext uri="{FF2B5EF4-FFF2-40B4-BE49-F238E27FC236}">
                <a16:creationId xmlns:a16="http://schemas.microsoft.com/office/drawing/2014/main" id="{82EE588C-83F0-5396-E059-16DEFD269F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8301038" y="0"/>
            <a:ext cx="3890962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E3472-6656-19B1-BAD9-7211082AB731}"/>
              </a:ext>
            </a:extLst>
          </p:cNvPr>
          <p:cNvSpPr txBox="1"/>
          <p:nvPr/>
        </p:nvSpPr>
        <p:spPr>
          <a:xfrm>
            <a:off x="1817998" y="2348880"/>
            <a:ext cx="1980029" cy="430887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2800" dirty="0"/>
              <a:t>START: 10:00</a:t>
            </a:r>
          </a:p>
        </p:txBody>
      </p:sp>
    </p:spTree>
    <p:extLst>
      <p:ext uri="{BB962C8B-B14F-4D97-AF65-F5344CB8AC3E}">
        <p14:creationId xmlns:p14="http://schemas.microsoft.com/office/powerpoint/2010/main" val="278063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7D28E-9E25-8566-4EAF-BC9172712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DB440A-E396-8B3C-512C-93E2224B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3FF15-E327-D552-62DF-7A34590E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11767022" cy="63081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BBEA0E-1932-35F4-AF45-E2095587235D}"/>
              </a:ext>
            </a:extLst>
          </p:cNvPr>
          <p:cNvSpPr/>
          <p:nvPr/>
        </p:nvSpPr>
        <p:spPr>
          <a:xfrm>
            <a:off x="1055440" y="5786001"/>
            <a:ext cx="864096" cy="431453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2F0ED-0565-EF82-50D0-C57841D6436B}"/>
              </a:ext>
            </a:extLst>
          </p:cNvPr>
          <p:cNvSpPr/>
          <p:nvPr/>
        </p:nvSpPr>
        <p:spPr>
          <a:xfrm>
            <a:off x="695400" y="296951"/>
            <a:ext cx="2016224" cy="431453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11CF-B4EA-F775-AB66-B4D5CC9CC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CFBB5-8A97-BAD3-BA31-7190A5390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1D067-02F3-70F5-93F2-19C6FED2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83BE7-312E-5869-67A2-DABA873C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6632"/>
            <a:ext cx="11767022" cy="6308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8A0DE8-BA7F-9FB2-7525-8942C1E5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7" y="620688"/>
            <a:ext cx="11767022" cy="58035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2E87BA5-26BB-68EF-A3E7-CA8EFCD747E3}"/>
              </a:ext>
            </a:extLst>
          </p:cNvPr>
          <p:cNvSpPr/>
          <p:nvPr/>
        </p:nvSpPr>
        <p:spPr>
          <a:xfrm>
            <a:off x="695400" y="296951"/>
            <a:ext cx="2016224" cy="431453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A1FED0-753F-8CCA-5865-614007740D57}"/>
              </a:ext>
            </a:extLst>
          </p:cNvPr>
          <p:cNvSpPr/>
          <p:nvPr/>
        </p:nvSpPr>
        <p:spPr>
          <a:xfrm>
            <a:off x="10272464" y="5894068"/>
            <a:ext cx="1440160" cy="431453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0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67741C-DD8B-AD60-EE0A-C2749DB0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3F0C7-32EA-BA25-2A7E-EFC9A1CA2952}"/>
              </a:ext>
            </a:extLst>
          </p:cNvPr>
          <p:cNvSpPr txBox="1"/>
          <p:nvPr/>
        </p:nvSpPr>
        <p:spPr>
          <a:xfrm>
            <a:off x="0" y="1772816"/>
            <a:ext cx="11478582" cy="3693319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/>
              <a:t>Key </a:t>
            </a:r>
            <a:r>
              <a:rPr lang="de-AT" sz="1600" dirty="0" err="1"/>
              <a:t>dates</a:t>
            </a:r>
            <a:r>
              <a:rPr lang="de-AT" sz="1600" dirty="0"/>
              <a:t> &amp; plan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usability</a:t>
            </a:r>
            <a:r>
              <a:rPr lang="de-AT" sz="1600" dirty="0"/>
              <a:t> </a:t>
            </a:r>
            <a:r>
              <a:rPr lang="de-AT" sz="1600" dirty="0" err="1"/>
              <a:t>improvements</a:t>
            </a:r>
            <a:endParaRPr lang="de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/>
              <a:t>Hands-on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 err="1"/>
              <a:t>Documentation</a:t>
            </a:r>
            <a:r>
              <a:rPr lang="de-AT" sz="1600" dirty="0"/>
              <a:t> </a:t>
            </a:r>
            <a:r>
              <a:rPr lang="de-AT" sz="1600" dirty="0" err="1"/>
              <a:t>website</a:t>
            </a:r>
            <a:endParaRPr lang="de-AT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sz="1600" dirty="0"/>
              <a:t>Planned </a:t>
            </a:r>
            <a:r>
              <a:rPr lang="de-AT" sz="1600" dirty="0" err="1"/>
              <a:t>next</a:t>
            </a:r>
            <a:r>
              <a:rPr lang="de-AT" sz="1600" dirty="0"/>
              <a:t> </a:t>
            </a:r>
            <a:r>
              <a:rPr lang="de-AT" sz="1600" dirty="0" err="1"/>
              <a:t>training</a:t>
            </a:r>
            <a:r>
              <a:rPr lang="de-AT" sz="1600" dirty="0"/>
              <a:t> </a:t>
            </a:r>
            <a:r>
              <a:rPr lang="de-AT" sz="1600" dirty="0" err="1"/>
              <a:t>sessions</a:t>
            </a:r>
            <a:endParaRPr lang="de-AT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Support </a:t>
            </a:r>
            <a:r>
              <a:rPr lang="de-AT" sz="1600" dirty="0" err="1"/>
              <a:t>contact</a:t>
            </a:r>
            <a:endParaRPr lang="de-AT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System </a:t>
            </a:r>
            <a:r>
              <a:rPr lang="de-AT" sz="1600" dirty="0" err="1"/>
              <a:t>environments</a:t>
            </a:r>
            <a:endParaRPr lang="de-AT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testing</a:t>
            </a:r>
            <a:endParaRPr lang="de-AT" sz="16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AT" sz="1600" dirty="0" err="1"/>
              <a:t>How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log in (SSO </a:t>
            </a:r>
            <a:r>
              <a:rPr lang="de-AT" sz="1600" dirty="0" err="1"/>
              <a:t>basics</a:t>
            </a:r>
            <a:r>
              <a:rPr lang="de-AT" sz="1600" dirty="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AT" sz="1600" dirty="0" err="1"/>
              <a:t>Migrated</a:t>
            </a:r>
            <a:r>
              <a:rPr lang="de-AT" sz="1600" dirty="0"/>
              <a:t> </a:t>
            </a:r>
            <a:r>
              <a:rPr lang="de-AT" sz="1600" dirty="0" err="1"/>
              <a:t>data</a:t>
            </a:r>
            <a:r>
              <a:rPr lang="de-AT" sz="1600" dirty="0"/>
              <a:t>/</a:t>
            </a:r>
            <a:r>
              <a:rPr lang="de-AT" sz="1600" dirty="0" err="1"/>
              <a:t>production</a:t>
            </a:r>
            <a:r>
              <a:rPr lang="de-AT" sz="1600" dirty="0"/>
              <a:t> </a:t>
            </a:r>
            <a:r>
              <a:rPr lang="de-AT" sz="1600" dirty="0" err="1"/>
              <a:t>system</a:t>
            </a:r>
            <a:r>
              <a:rPr lang="de-AT" sz="1600" dirty="0"/>
              <a:t> </a:t>
            </a:r>
            <a:r>
              <a:rPr lang="de-AT" sz="1600" dirty="0" err="1"/>
              <a:t>preview</a:t>
            </a:r>
            <a:endParaRPr lang="de-AT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Layout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 err="1"/>
              <a:t>Terminology</a:t>
            </a:r>
            <a:r>
              <a:rPr lang="de-AT" sz="1600" dirty="0"/>
              <a:t> EC vs. CB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Basic </a:t>
            </a:r>
            <a:r>
              <a:rPr lang="de-AT" sz="1600" dirty="0" err="1"/>
              <a:t>steps</a:t>
            </a:r>
            <a:r>
              <a:rPr lang="de-AT" sz="1600" dirty="0"/>
              <a:t> of the „dossier“ </a:t>
            </a:r>
            <a:r>
              <a:rPr lang="de-AT" sz="1600" dirty="0" err="1"/>
              <a:t>creation</a:t>
            </a:r>
            <a:r>
              <a:rPr lang="de-AT" sz="1600" dirty="0"/>
              <a:t> (not a </a:t>
            </a:r>
            <a:r>
              <a:rPr lang="de-AT" sz="1600" dirty="0" err="1"/>
              <a:t>detailed</a:t>
            </a:r>
            <a:r>
              <a:rPr lang="de-AT" sz="1600" dirty="0"/>
              <a:t> </a:t>
            </a:r>
            <a:r>
              <a:rPr lang="de-AT" sz="1600" dirty="0" err="1"/>
              <a:t>training</a:t>
            </a:r>
            <a:r>
              <a:rPr lang="de-AT" sz="16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Demo – </a:t>
            </a:r>
            <a:r>
              <a:rPr lang="de-AT" sz="1600" dirty="0" err="1"/>
              <a:t>from</a:t>
            </a:r>
            <a:r>
              <a:rPr lang="de-AT" sz="1600" dirty="0"/>
              <a:t> </a:t>
            </a:r>
            <a:r>
              <a:rPr lang="de-AT" sz="1600" dirty="0" err="1"/>
              <a:t>sending</a:t>
            </a:r>
            <a:r>
              <a:rPr lang="de-AT" sz="1600" dirty="0"/>
              <a:t> the Path Request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 err="1"/>
              <a:t>accepting</a:t>
            </a:r>
            <a:r>
              <a:rPr lang="de-AT" sz="1600" dirty="0"/>
              <a:t> the final </a:t>
            </a:r>
            <a:r>
              <a:rPr lang="de-AT" sz="1600" dirty="0" err="1"/>
              <a:t>offer</a:t>
            </a:r>
            <a:endParaRPr lang="de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600" dirty="0"/>
              <a:t>Q&amp;A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AT" sz="1600" dirty="0"/>
              <a:t>(</a:t>
            </a:r>
            <a:r>
              <a:rPr lang="de-AT" sz="1600" dirty="0" err="1"/>
              <a:t>camera</a:t>
            </a:r>
            <a:r>
              <a:rPr lang="de-AT" sz="1600" dirty="0"/>
              <a:t> &amp; </a:t>
            </a:r>
            <a:r>
              <a:rPr lang="de-AT" sz="1600" dirty="0" err="1"/>
              <a:t>microphone</a:t>
            </a:r>
            <a:r>
              <a:rPr lang="de-AT" sz="1600" dirty="0"/>
              <a:t> of </a:t>
            </a:r>
            <a:r>
              <a:rPr lang="de-AT" sz="1600" dirty="0" err="1"/>
              <a:t>users</a:t>
            </a:r>
            <a:r>
              <a:rPr lang="de-AT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930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8B363-104F-2DF7-A042-8E658515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D5E26-1711-97C7-33CB-ADBED63E90B2}"/>
              </a:ext>
            </a:extLst>
          </p:cNvPr>
          <p:cNvSpPr txBox="1"/>
          <p:nvPr/>
        </p:nvSpPr>
        <p:spPr>
          <a:xfrm>
            <a:off x="427608" y="1916832"/>
            <a:ext cx="6096000" cy="230832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de-AT" dirty="0"/>
              <a:t>EC: Last </a:t>
            </a:r>
            <a:r>
              <a:rPr lang="de-AT" dirty="0" err="1"/>
              <a:t>day</a:t>
            </a:r>
            <a:r>
              <a:rPr lang="de-AT" dirty="0"/>
              <a:t> of </a:t>
            </a:r>
            <a:r>
              <a:rPr lang="de-AT" dirty="0" err="1"/>
              <a:t>usage</a:t>
            </a:r>
            <a:r>
              <a:rPr lang="de-AT" dirty="0"/>
              <a:t> - 13th of November</a:t>
            </a:r>
          </a:p>
          <a:p>
            <a:r>
              <a:rPr lang="de-AT" dirty="0"/>
              <a:t>CB: First </a:t>
            </a:r>
            <a:r>
              <a:rPr lang="de-AT" dirty="0" err="1"/>
              <a:t>day</a:t>
            </a:r>
            <a:r>
              <a:rPr lang="de-AT" dirty="0"/>
              <a:t> of </a:t>
            </a:r>
            <a:r>
              <a:rPr lang="de-AT" dirty="0" err="1"/>
              <a:t>usage</a:t>
            </a:r>
            <a:r>
              <a:rPr lang="de-AT" dirty="0"/>
              <a:t> - 20th of November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AFEA60-07F2-86FC-948F-40AC313F5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2341"/>
              </p:ext>
            </p:extLst>
          </p:nvPr>
        </p:nvGraphicFramePr>
        <p:xfrm>
          <a:off x="3359696" y="2712989"/>
          <a:ext cx="6096000" cy="3024334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8251928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69604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327280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52221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354220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562507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271710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54433079"/>
                    </a:ext>
                  </a:extLst>
                </a:gridCol>
              </a:tblGrid>
              <a:tr h="2633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Nov 25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517966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Week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MON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TUE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WED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THU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FRI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SAT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SUN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13658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27114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48527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7172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79331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06779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04679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88579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65516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1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44655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1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46369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75041"/>
                  </a:ext>
                </a:extLst>
              </a:tr>
              <a:tr h="2123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1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87771"/>
                  </a:ext>
                </a:extLst>
              </a:tr>
            </a:tbl>
          </a:graphicData>
        </a:graphic>
      </p:graphicFrame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F73E267-739D-FC9B-DBCE-AEF62B6C9572}"/>
              </a:ext>
            </a:extLst>
          </p:cNvPr>
          <p:cNvSpPr/>
          <p:nvPr/>
        </p:nvSpPr>
        <p:spPr>
          <a:xfrm>
            <a:off x="4655840" y="1988840"/>
            <a:ext cx="432048" cy="216024"/>
          </a:xfrm>
          <a:prstGeom prst="flowChartProcess">
            <a:avLst/>
          </a:prstGeom>
          <a:solidFill>
            <a:srgbClr val="FFF2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F4B91F01-75EE-78A2-0A83-9C40659C5773}"/>
              </a:ext>
            </a:extLst>
          </p:cNvPr>
          <p:cNvSpPr/>
          <p:nvPr/>
        </p:nvSpPr>
        <p:spPr>
          <a:xfrm>
            <a:off x="4655840" y="2252886"/>
            <a:ext cx="432048" cy="216024"/>
          </a:xfrm>
          <a:prstGeom prst="flowChartProcess">
            <a:avLst/>
          </a:prstGeom>
          <a:solidFill>
            <a:srgbClr val="C6E0B4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7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BF4326F-89FB-5E80-05BF-29DE01E47077}"/>
              </a:ext>
            </a:extLst>
          </p:cNvPr>
          <p:cNvGrpSpPr/>
          <p:nvPr/>
        </p:nvGrpSpPr>
        <p:grpSpPr>
          <a:xfrm>
            <a:off x="650300" y="2759449"/>
            <a:ext cx="1023259" cy="2883292"/>
            <a:chOff x="389990" y="2332855"/>
            <a:chExt cx="1023259" cy="288329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8402952-FC13-87BD-C45A-E32DD1ECB0E8}"/>
                </a:ext>
              </a:extLst>
            </p:cNvPr>
            <p:cNvSpPr/>
            <p:nvPr/>
          </p:nvSpPr>
          <p:spPr>
            <a:xfrm>
              <a:off x="408925" y="233285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03E0D1F-5DE7-10EA-7707-701FF1674929}"/>
                </a:ext>
              </a:extLst>
            </p:cNvPr>
            <p:cNvSpPr/>
            <p:nvPr/>
          </p:nvSpPr>
          <p:spPr>
            <a:xfrm>
              <a:off x="408924" y="2512706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FD09C73-7011-C1A1-66D4-E99F1E97D4C8}"/>
                </a:ext>
              </a:extLst>
            </p:cNvPr>
            <p:cNvSpPr/>
            <p:nvPr/>
          </p:nvSpPr>
          <p:spPr>
            <a:xfrm>
              <a:off x="404191" y="2697289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353373-66EC-0F2D-0903-92AB49E6AB30}"/>
                </a:ext>
              </a:extLst>
            </p:cNvPr>
            <p:cNvSpPr/>
            <p:nvPr/>
          </p:nvSpPr>
          <p:spPr>
            <a:xfrm>
              <a:off x="404190" y="2877140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D5A89AC-1173-20C2-C20C-F8B97482FCB3}"/>
                </a:ext>
              </a:extLst>
            </p:cNvPr>
            <p:cNvSpPr/>
            <p:nvPr/>
          </p:nvSpPr>
          <p:spPr>
            <a:xfrm>
              <a:off x="404191" y="3061724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F8CD0FE-93C1-57DB-A4B6-6F9AADEFC11D}"/>
                </a:ext>
              </a:extLst>
            </p:cNvPr>
            <p:cNvSpPr/>
            <p:nvPr/>
          </p:nvSpPr>
          <p:spPr>
            <a:xfrm>
              <a:off x="404190" y="324157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3E3E9A3-A099-F02E-95A4-0EDCC02E22CC}"/>
                </a:ext>
              </a:extLst>
            </p:cNvPr>
            <p:cNvSpPr/>
            <p:nvPr/>
          </p:nvSpPr>
          <p:spPr>
            <a:xfrm>
              <a:off x="399457" y="3426158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EBCF8C3-6D4C-713D-D9FF-4D94DD64A454}"/>
                </a:ext>
              </a:extLst>
            </p:cNvPr>
            <p:cNvSpPr/>
            <p:nvPr/>
          </p:nvSpPr>
          <p:spPr>
            <a:xfrm>
              <a:off x="399456" y="3606009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13912E4-B3C8-3AE2-BB63-48F9D5CD32B1}"/>
                </a:ext>
              </a:extLst>
            </p:cNvPr>
            <p:cNvSpPr/>
            <p:nvPr/>
          </p:nvSpPr>
          <p:spPr>
            <a:xfrm>
              <a:off x="399459" y="3785861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0A0FB22-AF21-FE97-C22B-27BC700BB40B}"/>
                </a:ext>
              </a:extLst>
            </p:cNvPr>
            <p:cNvSpPr/>
            <p:nvPr/>
          </p:nvSpPr>
          <p:spPr>
            <a:xfrm>
              <a:off x="399458" y="3965712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A930A03-DB56-85BF-295F-F5E669DD54C6}"/>
                </a:ext>
              </a:extLst>
            </p:cNvPr>
            <p:cNvSpPr/>
            <p:nvPr/>
          </p:nvSpPr>
          <p:spPr>
            <a:xfrm>
              <a:off x="394725" y="415029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4E94E3-22DB-7EBD-BBCB-152A1276B498}"/>
                </a:ext>
              </a:extLst>
            </p:cNvPr>
            <p:cNvSpPr/>
            <p:nvPr/>
          </p:nvSpPr>
          <p:spPr>
            <a:xfrm>
              <a:off x="394724" y="4330146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EB95150-5138-4B0F-27AF-BA6079C8E6D5}"/>
                </a:ext>
              </a:extLst>
            </p:cNvPr>
            <p:cNvSpPr/>
            <p:nvPr/>
          </p:nvSpPr>
          <p:spPr>
            <a:xfrm>
              <a:off x="394725" y="4514730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6349F61-5C27-68AB-16EB-8D3CE3BDC42E}"/>
                </a:ext>
              </a:extLst>
            </p:cNvPr>
            <p:cNvSpPr/>
            <p:nvPr/>
          </p:nvSpPr>
          <p:spPr>
            <a:xfrm>
              <a:off x="394724" y="4694581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55BE529-3FB0-33EC-8C21-1C877F3DAE41}"/>
                </a:ext>
              </a:extLst>
            </p:cNvPr>
            <p:cNvSpPr/>
            <p:nvPr/>
          </p:nvSpPr>
          <p:spPr>
            <a:xfrm>
              <a:off x="389991" y="4879164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D497153-0D07-67A6-B63C-8CA0C5C38231}"/>
                </a:ext>
              </a:extLst>
            </p:cNvPr>
            <p:cNvSpPr/>
            <p:nvPr/>
          </p:nvSpPr>
          <p:spPr>
            <a:xfrm>
              <a:off x="389990" y="505901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90FFF70-3BA8-FFD6-B679-3AE58BD7968A}"/>
              </a:ext>
            </a:extLst>
          </p:cNvPr>
          <p:cNvSpPr txBox="1"/>
          <p:nvPr/>
        </p:nvSpPr>
        <p:spPr>
          <a:xfrm>
            <a:off x="406206" y="2155310"/>
            <a:ext cx="1555237" cy="5078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Analyzing issue reports and identifying a </a:t>
            </a:r>
            <a:r>
              <a:rPr lang="en-US" sz="1100" b="1"/>
              <a:t>Backlog </a:t>
            </a:r>
            <a:r>
              <a:rPr lang="en-US" sz="1100"/>
              <a:t>of 200+ items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05D87A8-3BA9-07E6-B4CF-1EB3040309FA}"/>
              </a:ext>
            </a:extLst>
          </p:cNvPr>
          <p:cNvGrpSpPr/>
          <p:nvPr/>
        </p:nvGrpSpPr>
        <p:grpSpPr>
          <a:xfrm>
            <a:off x="3206077" y="2764182"/>
            <a:ext cx="1023259" cy="2883292"/>
            <a:chOff x="2666524" y="2318656"/>
            <a:chExt cx="1023259" cy="288329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23F826E-DCDE-78BB-5348-54F82CDD0CF6}"/>
                </a:ext>
              </a:extLst>
            </p:cNvPr>
            <p:cNvSpPr/>
            <p:nvPr/>
          </p:nvSpPr>
          <p:spPr>
            <a:xfrm>
              <a:off x="2685459" y="2318656"/>
              <a:ext cx="1004324" cy="1571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11488F0-BE5A-200A-C9BE-4B2244961AA7}"/>
                </a:ext>
              </a:extLst>
            </p:cNvPr>
            <p:cNvSpPr/>
            <p:nvPr/>
          </p:nvSpPr>
          <p:spPr>
            <a:xfrm>
              <a:off x="2685458" y="2498507"/>
              <a:ext cx="1004324" cy="1571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7DE3AB4-B6D2-2DFE-A844-99291B2C654E}"/>
                </a:ext>
              </a:extLst>
            </p:cNvPr>
            <p:cNvSpPr/>
            <p:nvPr/>
          </p:nvSpPr>
          <p:spPr>
            <a:xfrm>
              <a:off x="2680725" y="2683090"/>
              <a:ext cx="1004324" cy="1571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8894391-124D-38B5-AEBA-0A088CACBBA5}"/>
                </a:ext>
              </a:extLst>
            </p:cNvPr>
            <p:cNvSpPr/>
            <p:nvPr/>
          </p:nvSpPr>
          <p:spPr>
            <a:xfrm>
              <a:off x="2680724" y="2862941"/>
              <a:ext cx="1004324" cy="1571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81A699C-4EE2-8178-DC63-9E90F77E2575}"/>
                </a:ext>
              </a:extLst>
            </p:cNvPr>
            <p:cNvSpPr/>
            <p:nvPr/>
          </p:nvSpPr>
          <p:spPr>
            <a:xfrm>
              <a:off x="2680725" y="3047525"/>
              <a:ext cx="1004324" cy="1571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CA52378-269F-7532-D75C-09FD59EF4A71}"/>
                </a:ext>
              </a:extLst>
            </p:cNvPr>
            <p:cNvSpPr/>
            <p:nvPr/>
          </p:nvSpPr>
          <p:spPr>
            <a:xfrm>
              <a:off x="2680724" y="3227376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055CDA3-FEE7-E440-2E43-EBA2008B1A26}"/>
                </a:ext>
              </a:extLst>
            </p:cNvPr>
            <p:cNvSpPr/>
            <p:nvPr/>
          </p:nvSpPr>
          <p:spPr>
            <a:xfrm>
              <a:off x="2675991" y="3411959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2325E86-90E3-3C08-4D84-C646CE783127}"/>
                </a:ext>
              </a:extLst>
            </p:cNvPr>
            <p:cNvSpPr/>
            <p:nvPr/>
          </p:nvSpPr>
          <p:spPr>
            <a:xfrm>
              <a:off x="2675990" y="3591810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5A4A143-6D2E-76DF-612B-CE910035A021}"/>
                </a:ext>
              </a:extLst>
            </p:cNvPr>
            <p:cNvSpPr/>
            <p:nvPr/>
          </p:nvSpPr>
          <p:spPr>
            <a:xfrm>
              <a:off x="2675993" y="3771662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A081C35-810E-3F55-AE66-8BF11F60410E}"/>
                </a:ext>
              </a:extLst>
            </p:cNvPr>
            <p:cNvSpPr/>
            <p:nvPr/>
          </p:nvSpPr>
          <p:spPr>
            <a:xfrm>
              <a:off x="2675992" y="3951513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65C7257-7A7E-BF2C-358C-86D36DB9A0B0}"/>
                </a:ext>
              </a:extLst>
            </p:cNvPr>
            <p:cNvSpPr/>
            <p:nvPr/>
          </p:nvSpPr>
          <p:spPr>
            <a:xfrm>
              <a:off x="2671259" y="4136096"/>
              <a:ext cx="1004324" cy="1571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B31E659-C3D5-23D6-7EA9-AED5BD8907CD}"/>
                </a:ext>
              </a:extLst>
            </p:cNvPr>
            <p:cNvSpPr/>
            <p:nvPr/>
          </p:nvSpPr>
          <p:spPr>
            <a:xfrm>
              <a:off x="2671258" y="4315947"/>
              <a:ext cx="1004324" cy="1571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F005839-7B59-5641-F8B7-A04A8733FB1D}"/>
                </a:ext>
              </a:extLst>
            </p:cNvPr>
            <p:cNvSpPr/>
            <p:nvPr/>
          </p:nvSpPr>
          <p:spPr>
            <a:xfrm>
              <a:off x="2671259" y="4500531"/>
              <a:ext cx="1004324" cy="1571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85865C3-9799-4140-A904-293D7F7C5E83}"/>
                </a:ext>
              </a:extLst>
            </p:cNvPr>
            <p:cNvSpPr/>
            <p:nvPr/>
          </p:nvSpPr>
          <p:spPr>
            <a:xfrm>
              <a:off x="2671258" y="4680382"/>
              <a:ext cx="1004324" cy="15713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BC8473FB-8A9A-C4B2-73F5-E352CE48F978}"/>
                </a:ext>
              </a:extLst>
            </p:cNvPr>
            <p:cNvSpPr/>
            <p:nvPr/>
          </p:nvSpPr>
          <p:spPr>
            <a:xfrm>
              <a:off x="2666525" y="486496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0098917-71EB-54DC-21E2-E1B5E8557A6C}"/>
                </a:ext>
              </a:extLst>
            </p:cNvPr>
            <p:cNvSpPr/>
            <p:nvPr/>
          </p:nvSpPr>
          <p:spPr>
            <a:xfrm>
              <a:off x="2666524" y="5044816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E8EB874-BDF9-26BC-5283-F7C417D3551D}"/>
              </a:ext>
            </a:extLst>
          </p:cNvPr>
          <p:cNvSpPr txBox="1"/>
          <p:nvPr/>
        </p:nvSpPr>
        <p:spPr>
          <a:xfrm>
            <a:off x="3047175" y="2155308"/>
            <a:ext cx="1365920" cy="3385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Categorization </a:t>
            </a:r>
            <a:r>
              <a:rPr lang="en-US" sz="1100"/>
              <a:t>based on usage period in TTP</a:t>
            </a:r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06188F2-14F6-9360-9C71-50202BC1A26B}"/>
              </a:ext>
            </a:extLst>
          </p:cNvPr>
          <p:cNvSpPr txBox="1"/>
          <p:nvPr/>
        </p:nvSpPr>
        <p:spPr>
          <a:xfrm>
            <a:off x="5578865" y="2155770"/>
            <a:ext cx="1941311" cy="3385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/>
              <a:t>Prioritization* </a:t>
            </a:r>
            <a:r>
              <a:rPr lang="en-US" sz="1100" dirty="0"/>
              <a:t>&amp; definition of release packages </a:t>
            </a:r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6C61875-C970-B5CB-E365-B0A184F1C7A2}"/>
              </a:ext>
            </a:extLst>
          </p:cNvPr>
          <p:cNvGrpSpPr/>
          <p:nvPr/>
        </p:nvGrpSpPr>
        <p:grpSpPr>
          <a:xfrm>
            <a:off x="5637616" y="2758269"/>
            <a:ext cx="1141578" cy="299119"/>
            <a:chOff x="4728896" y="2336408"/>
            <a:chExt cx="1141578" cy="29911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90DAD196-94DA-389F-4002-67EEC81D5AF9}"/>
                </a:ext>
              </a:extLst>
            </p:cNvPr>
            <p:cNvSpPr/>
            <p:nvPr/>
          </p:nvSpPr>
          <p:spPr>
            <a:xfrm>
              <a:off x="4810539" y="2418046"/>
              <a:ext cx="1004324" cy="1571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D5BA822-C202-A8DB-033B-E120046995CA}"/>
                </a:ext>
              </a:extLst>
            </p:cNvPr>
            <p:cNvSpPr/>
            <p:nvPr/>
          </p:nvSpPr>
          <p:spPr>
            <a:xfrm>
              <a:off x="4728896" y="2336408"/>
              <a:ext cx="1141578" cy="299119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5830780-C56E-516E-B99C-E051EBD1548E}"/>
              </a:ext>
            </a:extLst>
          </p:cNvPr>
          <p:cNvGrpSpPr/>
          <p:nvPr/>
        </p:nvGrpSpPr>
        <p:grpSpPr>
          <a:xfrm>
            <a:off x="5779604" y="3212630"/>
            <a:ext cx="1146310" cy="502633"/>
            <a:chOff x="4728895" y="2705576"/>
            <a:chExt cx="1146310" cy="50263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A644F013-FB14-744D-C3B4-B79F761BFCC7}"/>
                </a:ext>
              </a:extLst>
            </p:cNvPr>
            <p:cNvSpPr/>
            <p:nvPr/>
          </p:nvSpPr>
          <p:spPr>
            <a:xfrm>
              <a:off x="4805805" y="2782480"/>
              <a:ext cx="1004324" cy="1571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250F0854-DAD4-4862-38D0-7176CE81C0D9}"/>
                </a:ext>
              </a:extLst>
            </p:cNvPr>
            <p:cNvSpPr/>
            <p:nvPr/>
          </p:nvSpPr>
          <p:spPr>
            <a:xfrm>
              <a:off x="4805804" y="2962331"/>
              <a:ext cx="1004324" cy="1571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77BD68C8-F53E-4CBC-2CA3-EDF8251F66AA}"/>
                </a:ext>
              </a:extLst>
            </p:cNvPr>
            <p:cNvSpPr/>
            <p:nvPr/>
          </p:nvSpPr>
          <p:spPr>
            <a:xfrm>
              <a:off x="4728895" y="2705576"/>
              <a:ext cx="1146310" cy="502633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344A716-6E00-7AC0-E1CB-BE6CC71297F8}"/>
              </a:ext>
            </a:extLst>
          </p:cNvPr>
          <p:cNvGrpSpPr/>
          <p:nvPr/>
        </p:nvGrpSpPr>
        <p:grpSpPr>
          <a:xfrm>
            <a:off x="5973654" y="3851575"/>
            <a:ext cx="1146311" cy="497901"/>
            <a:chOff x="4733630" y="3254595"/>
            <a:chExt cx="1146311" cy="497901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BE452EC-F490-1D9E-D431-FB8A23DC0A6C}"/>
                </a:ext>
              </a:extLst>
            </p:cNvPr>
            <p:cNvSpPr/>
            <p:nvPr/>
          </p:nvSpPr>
          <p:spPr>
            <a:xfrm>
              <a:off x="4805804" y="3326766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066F3D0-DE00-C445-2434-6CCC9C7F82E0}"/>
                </a:ext>
              </a:extLst>
            </p:cNvPr>
            <p:cNvSpPr/>
            <p:nvPr/>
          </p:nvSpPr>
          <p:spPr>
            <a:xfrm>
              <a:off x="4801071" y="3511349"/>
              <a:ext cx="1004324" cy="157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79989E7B-0E93-B0B8-5F18-5C2BAD97D0D8}"/>
                </a:ext>
              </a:extLst>
            </p:cNvPr>
            <p:cNvSpPr/>
            <p:nvPr/>
          </p:nvSpPr>
          <p:spPr>
            <a:xfrm>
              <a:off x="4733630" y="3254595"/>
              <a:ext cx="1146311" cy="497901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A71C2B8-428B-BE12-8D18-5394D354428D}"/>
              </a:ext>
            </a:extLst>
          </p:cNvPr>
          <p:cNvSpPr/>
          <p:nvPr/>
        </p:nvSpPr>
        <p:spPr>
          <a:xfrm>
            <a:off x="6239879" y="4572155"/>
            <a:ext cx="1004324" cy="1571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CC938EC-D34B-92A5-2DDC-441A47757D43}"/>
              </a:ext>
            </a:extLst>
          </p:cNvPr>
          <p:cNvSpPr/>
          <p:nvPr/>
        </p:nvSpPr>
        <p:spPr>
          <a:xfrm>
            <a:off x="6239878" y="4752006"/>
            <a:ext cx="1004324" cy="1571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4B67FFE-7084-B5D6-3223-D6EBDA3540AE}"/>
              </a:ext>
            </a:extLst>
          </p:cNvPr>
          <p:cNvSpPr/>
          <p:nvPr/>
        </p:nvSpPr>
        <p:spPr>
          <a:xfrm>
            <a:off x="6239879" y="4936590"/>
            <a:ext cx="1004324" cy="15713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61CEF78-186C-DD5C-B519-DA47A83F2DB6}"/>
              </a:ext>
            </a:extLst>
          </p:cNvPr>
          <p:cNvSpPr/>
          <p:nvPr/>
        </p:nvSpPr>
        <p:spPr>
          <a:xfrm>
            <a:off x="6181902" y="4490518"/>
            <a:ext cx="1141578" cy="682484"/>
          </a:xfrm>
          <a:prstGeom prst="round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DF205E-C881-4EB5-4C81-8511C678F3A6}"/>
              </a:ext>
            </a:extLst>
          </p:cNvPr>
          <p:cNvSpPr txBox="1"/>
          <p:nvPr/>
        </p:nvSpPr>
        <p:spPr>
          <a:xfrm>
            <a:off x="6911068" y="2829086"/>
            <a:ext cx="1141578" cy="161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Nov 17th Go-live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94D25D-6D7B-8BAF-B819-CE126AF7048F}"/>
              </a:ext>
            </a:extLst>
          </p:cNvPr>
          <p:cNvSpPr txBox="1"/>
          <p:nvPr/>
        </p:nvSpPr>
        <p:spPr>
          <a:xfrm>
            <a:off x="7038856" y="3382837"/>
            <a:ext cx="2513528" cy="161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Beginning of December release</a:t>
            </a:r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CBCDF5-0E9E-9FD0-BAE2-0DB61474E53D}"/>
              </a:ext>
            </a:extLst>
          </p:cNvPr>
          <p:cNvSpPr txBox="1"/>
          <p:nvPr/>
        </p:nvSpPr>
        <p:spPr>
          <a:xfrm>
            <a:off x="7223440" y="4021781"/>
            <a:ext cx="1621497" cy="161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End of January release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98DC19D-75D7-7F89-91FA-22CC86D3DB06}"/>
              </a:ext>
            </a:extLst>
          </p:cNvPr>
          <p:cNvSpPr txBox="1"/>
          <p:nvPr/>
        </p:nvSpPr>
        <p:spPr>
          <a:xfrm>
            <a:off x="7431687" y="4750650"/>
            <a:ext cx="1621497" cy="161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March release</a:t>
            </a:r>
            <a:endParaRPr lang="en-US"/>
          </a:p>
        </p:txBody>
      </p:sp>
      <p:sp>
        <p:nvSpPr>
          <p:cNvPr id="146" name="Title 145">
            <a:extLst>
              <a:ext uri="{FF2B5EF4-FFF2-40B4-BE49-F238E27FC236}">
                <a16:creationId xmlns:a16="http://schemas.microsoft.com/office/drawing/2014/main" id="{8702A4AE-B4A7-7848-CF29-A5C5244C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Post-go-live roadmap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E04DBC8-243C-0B77-B052-D53C42F5ACA8}"/>
              </a:ext>
            </a:extLst>
          </p:cNvPr>
          <p:cNvGrpSpPr/>
          <p:nvPr/>
        </p:nvGrpSpPr>
        <p:grpSpPr>
          <a:xfrm>
            <a:off x="6418968" y="5265218"/>
            <a:ext cx="1137345" cy="1063483"/>
            <a:chOff x="6418968" y="4909618"/>
            <a:chExt cx="1137345" cy="1063483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548689A1-9F2A-9FD6-134D-FC9B5D6BFEEC}"/>
                </a:ext>
              </a:extLst>
            </p:cNvPr>
            <p:cNvSpPr/>
            <p:nvPr/>
          </p:nvSpPr>
          <p:spPr>
            <a:xfrm>
              <a:off x="6493301" y="4997672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D42BC13B-6E0D-8744-18CE-4267F350D836}"/>
                </a:ext>
              </a:extLst>
            </p:cNvPr>
            <p:cNvSpPr/>
            <p:nvPr/>
          </p:nvSpPr>
          <p:spPr>
            <a:xfrm>
              <a:off x="6488568" y="5182255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31F3A976-6F1D-CA58-9340-72BE595A1BDE}"/>
                </a:ext>
              </a:extLst>
            </p:cNvPr>
            <p:cNvSpPr/>
            <p:nvPr/>
          </p:nvSpPr>
          <p:spPr>
            <a:xfrm>
              <a:off x="6488567" y="5362106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D3E29A58-6DCB-0CEB-BCFC-DC7DB5A6E4B4}"/>
                </a:ext>
              </a:extLst>
            </p:cNvPr>
            <p:cNvSpPr/>
            <p:nvPr/>
          </p:nvSpPr>
          <p:spPr>
            <a:xfrm>
              <a:off x="6488568" y="5546690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8E64D419-B225-2637-423D-1E32BC904D6A}"/>
                </a:ext>
              </a:extLst>
            </p:cNvPr>
            <p:cNvSpPr/>
            <p:nvPr/>
          </p:nvSpPr>
          <p:spPr>
            <a:xfrm>
              <a:off x="6488567" y="5726541"/>
              <a:ext cx="1004324" cy="157132"/>
            </a:xfrm>
            <a:prstGeom prst="round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61726F70-07B7-AC5A-2A79-930770C1CB56}"/>
                </a:ext>
              </a:extLst>
            </p:cNvPr>
            <p:cNvSpPr/>
            <p:nvPr/>
          </p:nvSpPr>
          <p:spPr>
            <a:xfrm>
              <a:off x="6418968" y="4909618"/>
              <a:ext cx="1137345" cy="1063483"/>
            </a:xfrm>
            <a:prstGeom prst="round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600" err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20689D88-D17B-3A3F-44C1-5835A9ACFDE1}"/>
              </a:ext>
            </a:extLst>
          </p:cNvPr>
          <p:cNvSpPr txBox="1"/>
          <p:nvPr/>
        </p:nvSpPr>
        <p:spPr>
          <a:xfrm>
            <a:off x="7605253" y="5648117"/>
            <a:ext cx="1621497" cy="161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/>
              <a:t>Improvements for TTP2028</a:t>
            </a:r>
            <a:endParaRPr lang="en-US"/>
          </a:p>
        </p:txBody>
      </p:sp>
      <p:sp>
        <p:nvSpPr>
          <p:cNvPr id="358" name="Arrow: Right 357">
            <a:extLst>
              <a:ext uri="{FF2B5EF4-FFF2-40B4-BE49-F238E27FC236}">
                <a16:creationId xmlns:a16="http://schemas.microsoft.com/office/drawing/2014/main" id="{C547E9E6-5DC6-7687-1F5A-6DC40E25D307}"/>
              </a:ext>
            </a:extLst>
          </p:cNvPr>
          <p:cNvSpPr/>
          <p:nvPr/>
        </p:nvSpPr>
        <p:spPr>
          <a:xfrm>
            <a:off x="2266696" y="3715849"/>
            <a:ext cx="445008" cy="937599"/>
          </a:xfrm>
          <a:prstGeom prst="rightArrow">
            <a:avLst/>
          </a:prstGeom>
          <a:solidFill>
            <a:srgbClr val="E8E8E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9" name="Arrow: Right 358">
            <a:extLst>
              <a:ext uri="{FF2B5EF4-FFF2-40B4-BE49-F238E27FC236}">
                <a16:creationId xmlns:a16="http://schemas.microsoft.com/office/drawing/2014/main" id="{360848FE-5A1A-7548-666A-8462EB2FFB00}"/>
              </a:ext>
            </a:extLst>
          </p:cNvPr>
          <p:cNvSpPr/>
          <p:nvPr/>
        </p:nvSpPr>
        <p:spPr>
          <a:xfrm>
            <a:off x="4815162" y="3715849"/>
            <a:ext cx="445008" cy="937599"/>
          </a:xfrm>
          <a:prstGeom prst="rightArrow">
            <a:avLst/>
          </a:prstGeom>
          <a:solidFill>
            <a:srgbClr val="E8E8E8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0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F2702-A5EC-E06F-CDE6-D1A97873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9A67-0542-62F6-9F71-C555F6EC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de-AT" sz="4800" dirty="0"/>
              <a:t>Hands-on</a:t>
            </a:r>
            <a:br>
              <a:rPr lang="de-AT" sz="4800" dirty="0"/>
            </a:br>
            <a:endParaRPr lang="en-US" sz="1600" b="0" dirty="0"/>
          </a:p>
        </p:txBody>
      </p:sp>
      <p:pic>
        <p:nvPicPr>
          <p:cNvPr id="6" name="Picture Placeholder 13" descr="A train tracks with containers on each side&#10;&#10;Description automatically generated">
            <a:extLst>
              <a:ext uri="{FF2B5EF4-FFF2-40B4-BE49-F238E27FC236}">
                <a16:creationId xmlns:a16="http://schemas.microsoft.com/office/drawing/2014/main" id="{7C8954EB-69FC-C984-FC3F-FE739739F1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3021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DB48C-9B22-4562-7889-D15C97DD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PCS CB: pre-production-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sandbox</a:t>
            </a:r>
          </a:p>
        </p:txBody>
      </p:sp>
      <p:pic>
        <p:nvPicPr>
          <p:cNvPr id="1026" name="Picture 2" descr="Sandbox coloring page | Free Printable Coloring Pages">
            <a:extLst>
              <a:ext uri="{FF2B5EF4-FFF2-40B4-BE49-F238E27FC236}">
                <a16:creationId xmlns:a16="http://schemas.microsoft.com/office/drawing/2014/main" id="{9F46DEBB-79E7-4F32-E17C-7E02B10AD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4"/>
          <a:stretch>
            <a:fillRect/>
          </a:stretch>
        </p:blipFill>
        <p:spPr bwMode="auto">
          <a:xfrm>
            <a:off x="4659114" y="1844824"/>
            <a:ext cx="7101061" cy="382103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E9B16-15F7-8583-F94B-FBFACED60DA6}"/>
              </a:ext>
            </a:extLst>
          </p:cNvPr>
          <p:cNvSpPr txBox="1"/>
          <p:nvPr/>
        </p:nvSpPr>
        <p:spPr>
          <a:xfrm>
            <a:off x="418852" y="1844824"/>
            <a:ext cx="3904467" cy="984885"/>
          </a:xfrm>
          <a:prstGeom prst="rect">
            <a:avLst/>
          </a:prstGeom>
          <a:noFill/>
          <a:ln w="635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1600" dirty="0">
                <a:solidFill>
                  <a:srgbClr val="1F3B7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https://cb-pre-prod-sandbox.rne.eu/pcs-cb/</a:t>
            </a:r>
            <a:endParaRPr lang="en-GB" sz="1600" dirty="0">
              <a:solidFill>
                <a:srgbClr val="1F3B7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/>
              <a:t>Usage of generic company test accounts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Hide who you are </a:t>
            </a:r>
            <a:r>
              <a:rPr lang="en-GB" sz="1600" dirty="0">
                <a:sym typeface="Wingdings" panose="05000000000000000000" pitchFamily="2" charset="2"/>
              </a:rPr>
              <a:t> incognito browser</a:t>
            </a:r>
          </a:p>
          <a:p>
            <a:pPr marL="742950" lvl="1" indent="-285750">
              <a:buFontTx/>
              <a:buChar char="-"/>
            </a:pPr>
            <a:r>
              <a:rPr lang="en-GB" sz="1600" dirty="0">
                <a:sym typeface="Wingdings" panose="05000000000000000000" pitchFamily="2" charset="2"/>
              </a:rPr>
              <a:t>No impact on your daily business</a:t>
            </a:r>
          </a:p>
        </p:txBody>
      </p:sp>
    </p:spTree>
    <p:extLst>
      <p:ext uri="{BB962C8B-B14F-4D97-AF65-F5344CB8AC3E}">
        <p14:creationId xmlns:p14="http://schemas.microsoft.com/office/powerpoint/2010/main" val="899600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RNE"/>
  <p:tag name="DEFAULTLANGUAGEID" val="1033"/>
  <p:tag name="EASYCHECK" val=";PMMA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240EEE5300B94297DB6262E0F35234" ma:contentTypeVersion="12" ma:contentTypeDescription="Ein neues Dokument erstellen." ma:contentTypeScope="" ma:versionID="05ef1092a1f658673dfd136c2cf979bf">
  <xsd:schema xmlns:xsd="http://www.w3.org/2001/XMLSchema" xmlns:xs="http://www.w3.org/2001/XMLSchema" xmlns:p="http://schemas.microsoft.com/office/2006/metadata/properties" xmlns:ns2="8aae9521-233f-4fdd-bbd4-410e3f9ae8c3" xmlns:ns3="c71f7598-eaa4-4472-8857-e7ffc4ec846f" targetNamespace="http://schemas.microsoft.com/office/2006/metadata/properties" ma:root="true" ma:fieldsID="16272faacf75243ef854141cb6815338" ns2:_="" ns3:_="">
    <xsd:import namespace="8aae9521-233f-4fdd-bbd4-410e3f9ae8c3"/>
    <xsd:import namespace="c71f7598-eaa4-4472-8857-e7ffc4ec8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9521-233f-4fdd-bbd4-410e3f9ae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7598-eaa4-4472-8857-e7ffc4ec84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d04d5c2-9aaf-4b51-b377-ba808415631a}" ma:internalName="TaxCatchAll" ma:showField="CatchAllData" ma:web="c71f7598-eaa4-4472-8857-e7ffc4ec8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ae9521-233f-4fdd-bbd4-410e3f9ae8c3">
      <Terms xmlns="http://schemas.microsoft.com/office/infopath/2007/PartnerControls"/>
    </lcf76f155ced4ddcb4097134ff3c332f>
    <TaxCatchAll xmlns="c71f7598-eaa4-4472-8857-e7ffc4ec846f" xsi:nil="true"/>
  </documentManagement>
</p:properties>
</file>

<file path=customXml/itemProps1.xml><?xml version="1.0" encoding="utf-8"?>
<ds:datastoreItem xmlns:ds="http://schemas.openxmlformats.org/officeDocument/2006/customXml" ds:itemID="{7E931610-350B-43DC-92D1-BCFEC91423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e9521-233f-4fdd-bbd4-410e3f9ae8c3"/>
    <ds:schemaRef ds:uri="c71f7598-eaa4-4472-8857-e7ffc4ec8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AA872D-E506-4848-A9C6-67AC553D8CAD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8aae9521-233f-4fdd-bbd4-410e3f9ae8c3"/>
    <ds:schemaRef ds:uri="c71f7598-eaa4-4472-8857-e7ffc4ec8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253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Verdana</vt:lpstr>
      <vt:lpstr>Wingdings</vt:lpstr>
      <vt:lpstr>RNE Capacity Management</vt:lpstr>
      <vt:lpstr>Path Coordination System (PCS) – Capacity Broker Introduction: General info  </vt:lpstr>
      <vt:lpstr>PowerPoint Presentation</vt:lpstr>
      <vt:lpstr>PowerPoint Presentation</vt:lpstr>
      <vt:lpstr>Agenda</vt:lpstr>
      <vt:lpstr>Key dates</vt:lpstr>
      <vt:lpstr>Post-go-live roadmap</vt:lpstr>
      <vt:lpstr>Hands-on </vt:lpstr>
      <vt:lpstr>PCS CB: pre-production-sandbox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Ivona Haban</cp:lastModifiedBy>
  <cp:revision>2</cp:revision>
  <dcterms:created xsi:type="dcterms:W3CDTF">2024-08-26T10:23:19Z</dcterms:created>
  <dcterms:modified xsi:type="dcterms:W3CDTF">2025-11-05T08:54:38Z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0x0101008A240EEE5300B94297DB6262E0F35234</vt:lpwstr>
  </property>
</Properties>
</file>