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18"/>
  </p:notesMasterIdLst>
  <p:handoutMasterIdLst>
    <p:handoutMasterId r:id="rId19"/>
  </p:handoutMasterIdLst>
  <p:sldIdLst>
    <p:sldId id="2147469059" r:id="rId5"/>
    <p:sldId id="2147469060" r:id="rId6"/>
    <p:sldId id="2147469061" r:id="rId7"/>
    <p:sldId id="2147469074" r:id="rId8"/>
    <p:sldId id="2147469069" r:id="rId9"/>
    <p:sldId id="2147469077" r:id="rId10"/>
    <p:sldId id="2147469079" r:id="rId11"/>
    <p:sldId id="2147469080" r:id="rId12"/>
    <p:sldId id="2147469075" r:id="rId13"/>
    <p:sldId id="2147469068" r:id="rId14"/>
    <p:sldId id="2147469078" r:id="rId15"/>
    <p:sldId id="2147469070" r:id="rId16"/>
    <p:sldId id="2147469073" r:id="rId17"/>
  </p:sldIdLst>
  <p:sldSz cx="12192000" cy="6858000"/>
  <p:notesSz cx="6858000" cy="9144000"/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F6FE31-CCE2-8BE9-432D-91C1F3A0120A}" name="Nicolas Jasinski" initials="NJ" userId="S::Nicolas.Jasinski@rne.eu::fb3b270e-0060-4a53-b029-042c626c77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B71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C43CC-1A18-4ECF-A04B-388ADBEC38FF}" v="231" dt="2025-11-10T09:25:55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4715" autoAdjust="0"/>
  </p:normalViewPr>
  <p:slideViewPr>
    <p:cSldViewPr>
      <p:cViewPr varScale="1">
        <p:scale>
          <a:sx n="111" d="100"/>
          <a:sy n="111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Jasinski" userId="fb3b270e-0060-4a53-b029-042c626c779e" providerId="ADAL" clId="{6E9B4627-299E-492D-8907-1E2F78BC6165}"/>
    <pc:docChg chg="undo custSel addSld delSld modSld sldOrd">
      <pc:chgData name="Nicolas Jasinski" userId="fb3b270e-0060-4a53-b029-042c626c779e" providerId="ADAL" clId="{6E9B4627-299E-492D-8907-1E2F78BC6165}" dt="2025-11-10T09:54:18.264" v="2035" actId="47"/>
      <pc:docMkLst>
        <pc:docMk/>
      </pc:docMkLst>
      <pc:sldChg chg="modSp add del mod">
        <pc:chgData name="Nicolas Jasinski" userId="fb3b270e-0060-4a53-b029-042c626c779e" providerId="ADAL" clId="{6E9B4627-299E-492D-8907-1E2F78BC6165}" dt="2025-11-10T09:54:18.264" v="2035" actId="47"/>
        <pc:sldMkLst>
          <pc:docMk/>
          <pc:sldMk cId="1449963371" sldId="2147469008"/>
        </pc:sldMkLst>
        <pc:spChg chg="mod">
          <ac:chgData name="Nicolas Jasinski" userId="fb3b270e-0060-4a53-b029-042c626c779e" providerId="ADAL" clId="{6E9B4627-299E-492D-8907-1E2F78BC6165}" dt="2025-11-10T08:17:17.779" v="1563" actId="20577"/>
          <ac:spMkLst>
            <pc:docMk/>
            <pc:sldMk cId="1449963371" sldId="2147469008"/>
            <ac:spMk id="3" creationId="{89EDC38D-0FCA-BCAB-D392-7F457E761D93}"/>
          </ac:spMkLst>
        </pc:spChg>
      </pc:sldChg>
      <pc:sldChg chg="addSp delSp modSp add mod">
        <pc:chgData name="Nicolas Jasinski" userId="fb3b270e-0060-4a53-b029-042c626c779e" providerId="ADAL" clId="{6E9B4627-299E-492D-8907-1E2F78BC6165}" dt="2025-11-10T08:17:22.107" v="1565" actId="20577"/>
        <pc:sldMkLst>
          <pc:docMk/>
          <pc:sldMk cId="1306082325" sldId="2147469059"/>
        </pc:sldMkLst>
        <pc:spChg chg="mod">
          <ac:chgData name="Nicolas Jasinski" userId="fb3b270e-0060-4a53-b029-042c626c779e" providerId="ADAL" clId="{6E9B4627-299E-492D-8907-1E2F78BC6165}" dt="2025-11-10T08:17:22.107" v="1565" actId="20577"/>
          <ac:spMkLst>
            <pc:docMk/>
            <pc:sldMk cId="1306082325" sldId="2147469059"/>
            <ac:spMk id="3" creationId="{89EDC38D-0FCA-BCAB-D392-7F457E761D93}"/>
          </ac:spMkLst>
        </pc:spChg>
        <pc:picChg chg="add mod">
          <ac:chgData name="Nicolas Jasinski" userId="fb3b270e-0060-4a53-b029-042c626c779e" providerId="ADAL" clId="{6E9B4627-299E-492D-8907-1E2F78BC6165}" dt="2025-10-30T13:51:46.934" v="488" actId="962"/>
          <ac:picMkLst>
            <pc:docMk/>
            <pc:sldMk cId="1306082325" sldId="2147469059"/>
            <ac:picMk id="5" creationId="{8876B120-6DA3-1144-6F31-AD33A839B12F}"/>
          </ac:picMkLst>
        </pc:picChg>
      </pc:sldChg>
      <pc:sldChg chg="modSp add mod">
        <pc:chgData name="Nicolas Jasinski" userId="fb3b270e-0060-4a53-b029-042c626c779e" providerId="ADAL" clId="{6E9B4627-299E-492D-8907-1E2F78BC6165}" dt="2025-11-10T08:55:48.882" v="1786" actId="20577"/>
        <pc:sldMkLst>
          <pc:docMk/>
          <pc:sldMk cId="3988808152" sldId="2147469060"/>
        </pc:sldMkLst>
        <pc:spChg chg="mod">
          <ac:chgData name="Nicolas Jasinski" userId="fb3b270e-0060-4a53-b029-042c626c779e" providerId="ADAL" clId="{6E9B4627-299E-492D-8907-1E2F78BC6165}" dt="2025-11-10T08:55:48.882" v="1786" actId="20577"/>
          <ac:spMkLst>
            <pc:docMk/>
            <pc:sldMk cId="3988808152" sldId="2147469060"/>
            <ac:spMk id="3" creationId="{68D94AA0-3292-4AF8-909A-A89109924ACD}"/>
          </ac:spMkLst>
        </pc:spChg>
      </pc:sldChg>
      <pc:sldChg chg="add">
        <pc:chgData name="Nicolas Jasinski" userId="fb3b270e-0060-4a53-b029-042c626c779e" providerId="ADAL" clId="{6E9B4627-299E-492D-8907-1E2F78BC6165}" dt="2025-10-30T13:30:10.045" v="205"/>
        <pc:sldMkLst>
          <pc:docMk/>
          <pc:sldMk cId="3723969954" sldId="2147469061"/>
        </pc:sldMkLst>
      </pc:sldChg>
      <pc:sldChg chg="modSp add mod">
        <pc:chgData name="Nicolas Jasinski" userId="fb3b270e-0060-4a53-b029-042c626c779e" providerId="ADAL" clId="{6E9B4627-299E-492D-8907-1E2F78BC6165}" dt="2025-11-10T09:53:54.216" v="2034" actId="20577"/>
        <pc:sldMkLst>
          <pc:docMk/>
          <pc:sldMk cId="632743351" sldId="2147469068"/>
        </pc:sldMkLst>
        <pc:spChg chg="mod">
          <ac:chgData name="Nicolas Jasinski" userId="fb3b270e-0060-4a53-b029-042c626c779e" providerId="ADAL" clId="{6E9B4627-299E-492D-8907-1E2F78BC6165}" dt="2025-11-10T09:53:54.216" v="2034" actId="20577"/>
          <ac:spMkLst>
            <pc:docMk/>
            <pc:sldMk cId="632743351" sldId="2147469068"/>
            <ac:spMk id="9" creationId="{EBED1F7F-8BC4-56E3-A6AC-49A7343E8433}"/>
          </ac:spMkLst>
        </pc:spChg>
      </pc:sldChg>
      <pc:sldChg chg="modSp add mod">
        <pc:chgData name="Nicolas Jasinski" userId="fb3b270e-0060-4a53-b029-042c626c779e" providerId="ADAL" clId="{6E9B4627-299E-492D-8907-1E2F78BC6165}" dt="2025-11-10T08:20:53.080" v="1585" actId="6549"/>
        <pc:sldMkLst>
          <pc:docMk/>
          <pc:sldMk cId="2478643697" sldId="2147469069"/>
        </pc:sldMkLst>
        <pc:spChg chg="mod">
          <ac:chgData name="Nicolas Jasinski" userId="fb3b270e-0060-4a53-b029-042c626c779e" providerId="ADAL" clId="{6E9B4627-299E-492D-8907-1E2F78BC6165}" dt="2025-11-10T08:20:53.080" v="1585" actId="6549"/>
          <ac:spMkLst>
            <pc:docMk/>
            <pc:sldMk cId="2478643697" sldId="2147469069"/>
            <ac:spMk id="2" creationId="{014F9C9D-E783-B09E-7DBF-808C7270002A}"/>
          </ac:spMkLst>
        </pc:spChg>
        <pc:spChg chg="mod">
          <ac:chgData name="Nicolas Jasinski" userId="fb3b270e-0060-4a53-b029-042c626c779e" providerId="ADAL" clId="{6E9B4627-299E-492D-8907-1E2F78BC6165}" dt="2025-11-10T08:20:31.860" v="1580" actId="20577"/>
          <ac:spMkLst>
            <pc:docMk/>
            <pc:sldMk cId="2478643697" sldId="2147469069"/>
            <ac:spMk id="3" creationId="{37431626-6D61-D440-09FB-37459B9C8737}"/>
          </ac:spMkLst>
        </pc:spChg>
      </pc:sldChg>
      <pc:sldChg chg="modSp add mod">
        <pc:chgData name="Nicolas Jasinski" userId="fb3b270e-0060-4a53-b029-042c626c779e" providerId="ADAL" clId="{6E9B4627-299E-492D-8907-1E2F78BC6165}" dt="2025-11-10T09:46:20.996" v="2020" actId="113"/>
        <pc:sldMkLst>
          <pc:docMk/>
          <pc:sldMk cId="2526428732" sldId="2147469070"/>
        </pc:sldMkLst>
        <pc:spChg chg="mod">
          <ac:chgData name="Nicolas Jasinski" userId="fb3b270e-0060-4a53-b029-042c626c779e" providerId="ADAL" clId="{6E9B4627-299E-492D-8907-1E2F78BC6165}" dt="2025-11-10T09:46:20.996" v="2020" actId="113"/>
          <ac:spMkLst>
            <pc:docMk/>
            <pc:sldMk cId="2526428732" sldId="2147469070"/>
            <ac:spMk id="9" creationId="{7CEECD20-8CFD-0508-F261-45105B94E109}"/>
          </ac:spMkLst>
        </pc:spChg>
      </pc:sldChg>
      <pc:sldChg chg="modSp add del mod">
        <pc:chgData name="Nicolas Jasinski" userId="fb3b270e-0060-4a53-b029-042c626c779e" providerId="ADAL" clId="{6E9B4627-299E-492D-8907-1E2F78BC6165}" dt="2025-11-10T08:55:38.466" v="1784" actId="47"/>
        <pc:sldMkLst>
          <pc:docMk/>
          <pc:sldMk cId="2378599725" sldId="2147469071"/>
        </pc:sldMkLst>
        <pc:spChg chg="mod">
          <ac:chgData name="Nicolas Jasinski" userId="fb3b270e-0060-4a53-b029-042c626c779e" providerId="ADAL" clId="{6E9B4627-299E-492D-8907-1E2F78BC6165}" dt="2025-11-10T08:29:05.843" v="1684" actId="20577"/>
          <ac:spMkLst>
            <pc:docMk/>
            <pc:sldMk cId="2378599725" sldId="2147469071"/>
            <ac:spMk id="3" creationId="{3252E456-2685-2165-3BAD-31C711076509}"/>
          </ac:spMkLst>
        </pc:spChg>
      </pc:sldChg>
      <pc:sldChg chg="modSp add del mod">
        <pc:chgData name="Nicolas Jasinski" userId="fb3b270e-0060-4a53-b029-042c626c779e" providerId="ADAL" clId="{6E9B4627-299E-492D-8907-1E2F78BC6165}" dt="2025-11-10T08:55:39.644" v="1785" actId="47"/>
        <pc:sldMkLst>
          <pc:docMk/>
          <pc:sldMk cId="2148676743" sldId="2147469072"/>
        </pc:sldMkLst>
        <pc:spChg chg="mod">
          <ac:chgData name="Nicolas Jasinski" userId="fb3b270e-0060-4a53-b029-042c626c779e" providerId="ADAL" clId="{6E9B4627-299E-492D-8907-1E2F78BC6165}" dt="2025-11-10T08:29:11.899" v="1686" actId="20577"/>
          <ac:spMkLst>
            <pc:docMk/>
            <pc:sldMk cId="2148676743" sldId="2147469072"/>
            <ac:spMk id="3" creationId="{FFFAA37F-38B7-BFDA-0F0E-7CD3F3EB90A7}"/>
          </ac:spMkLst>
        </pc:spChg>
        <pc:spChg chg="mod">
          <ac:chgData name="Nicolas Jasinski" userId="fb3b270e-0060-4a53-b029-042c626c779e" providerId="ADAL" clId="{6E9B4627-299E-492D-8907-1E2F78BC6165}" dt="2025-11-10T08:40:56.820" v="1688" actId="6549"/>
          <ac:spMkLst>
            <pc:docMk/>
            <pc:sldMk cId="2148676743" sldId="2147469072"/>
            <ac:spMk id="9" creationId="{BFE63B0D-B032-D3F9-E2AA-E0CB50F08FB8}"/>
          </ac:spMkLst>
        </pc:spChg>
      </pc:sldChg>
      <pc:sldChg chg="addSp modSp add mod">
        <pc:chgData name="Nicolas Jasinski" userId="fb3b270e-0060-4a53-b029-042c626c779e" providerId="ADAL" clId="{6E9B4627-299E-492D-8907-1E2F78BC6165}" dt="2025-10-30T13:37:07.203" v="296" actId="1076"/>
        <pc:sldMkLst>
          <pc:docMk/>
          <pc:sldMk cId="3372514046" sldId="2147469073"/>
        </pc:sldMkLst>
        <pc:spChg chg="add mod">
          <ac:chgData name="Nicolas Jasinski" userId="fb3b270e-0060-4a53-b029-042c626c779e" providerId="ADAL" clId="{6E9B4627-299E-492D-8907-1E2F78BC6165}" dt="2025-10-30T13:37:07.203" v="296" actId="1076"/>
          <ac:spMkLst>
            <pc:docMk/>
            <pc:sldMk cId="3372514046" sldId="2147469073"/>
            <ac:spMk id="3" creationId="{0BDE0936-B19E-EF33-00A9-67B83C03D1DC}"/>
          </ac:spMkLst>
        </pc:spChg>
      </pc:sldChg>
      <pc:sldChg chg="modSp add mod">
        <pc:chgData name="Nicolas Jasinski" userId="fb3b270e-0060-4a53-b029-042c626c779e" providerId="ADAL" clId="{6E9B4627-299E-492D-8907-1E2F78BC6165}" dt="2025-11-10T09:29:05.082" v="1923" actId="5793"/>
        <pc:sldMkLst>
          <pc:docMk/>
          <pc:sldMk cId="3813830905" sldId="2147469074"/>
        </pc:sldMkLst>
        <pc:spChg chg="mod">
          <ac:chgData name="Nicolas Jasinski" userId="fb3b270e-0060-4a53-b029-042c626c779e" providerId="ADAL" clId="{6E9B4627-299E-492D-8907-1E2F78BC6165}" dt="2025-11-10T09:29:05.082" v="1923" actId="5793"/>
          <ac:spMkLst>
            <pc:docMk/>
            <pc:sldMk cId="3813830905" sldId="2147469074"/>
            <ac:spMk id="9" creationId="{7D9A0050-88DE-69A2-E689-D4BA094547ED}"/>
          </ac:spMkLst>
        </pc:spChg>
      </pc:sldChg>
      <pc:sldChg chg="modSp add mod">
        <pc:chgData name="Nicolas Jasinski" userId="fb3b270e-0060-4a53-b029-042c626c779e" providerId="ADAL" clId="{6E9B4627-299E-492D-8907-1E2F78BC6165}" dt="2025-11-10T08:47:43.250" v="1760" actId="20577"/>
        <pc:sldMkLst>
          <pc:docMk/>
          <pc:sldMk cId="1565318167" sldId="2147469075"/>
        </pc:sldMkLst>
        <pc:spChg chg="mod">
          <ac:chgData name="Nicolas Jasinski" userId="fb3b270e-0060-4a53-b029-042c626c779e" providerId="ADAL" clId="{6E9B4627-299E-492D-8907-1E2F78BC6165}" dt="2025-11-10T08:22:09.362" v="1621" actId="20577"/>
          <ac:spMkLst>
            <pc:docMk/>
            <pc:sldMk cId="1565318167" sldId="2147469075"/>
            <ac:spMk id="2" creationId="{EE4A1524-5E88-A9AD-7A4A-CCD3811D6C0B}"/>
          </ac:spMkLst>
        </pc:spChg>
        <pc:spChg chg="mod">
          <ac:chgData name="Nicolas Jasinski" userId="fb3b270e-0060-4a53-b029-042c626c779e" providerId="ADAL" clId="{6E9B4627-299E-492D-8907-1E2F78BC6165}" dt="2025-11-10T08:47:43.250" v="1760" actId="20577"/>
          <ac:spMkLst>
            <pc:docMk/>
            <pc:sldMk cId="1565318167" sldId="2147469075"/>
            <ac:spMk id="3" creationId="{AAB8299C-F23D-F9E8-57F4-F68FC8D2729F}"/>
          </ac:spMkLst>
        </pc:spChg>
      </pc:sldChg>
      <pc:sldChg chg="add del">
        <pc:chgData name="Nicolas Jasinski" userId="fb3b270e-0060-4a53-b029-042c626c779e" providerId="ADAL" clId="{6E9B4627-299E-492D-8907-1E2F78BC6165}" dt="2025-11-10T08:28:36.683" v="1663" actId="47"/>
        <pc:sldMkLst>
          <pc:docMk/>
          <pc:sldMk cId="3570008236" sldId="2147469076"/>
        </pc:sldMkLst>
      </pc:sldChg>
      <pc:sldChg chg="modSp add mod ord">
        <pc:chgData name="Nicolas Jasinski" userId="fb3b270e-0060-4a53-b029-042c626c779e" providerId="ADAL" clId="{6E9B4627-299E-492D-8907-1E2F78BC6165}" dt="2025-11-10T08:21:53.075" v="1600" actId="6549"/>
        <pc:sldMkLst>
          <pc:docMk/>
          <pc:sldMk cId="3824815910" sldId="2147469077"/>
        </pc:sldMkLst>
        <pc:spChg chg="mod">
          <ac:chgData name="Nicolas Jasinski" userId="fb3b270e-0060-4a53-b029-042c626c779e" providerId="ADAL" clId="{6E9B4627-299E-492D-8907-1E2F78BC6165}" dt="2025-11-10T08:21:26.939" v="1591" actId="6549"/>
          <ac:spMkLst>
            <pc:docMk/>
            <pc:sldMk cId="3824815910" sldId="2147469077"/>
            <ac:spMk id="3" creationId="{EEC3FFEA-F358-EFDF-ED9D-7FC4BCFE9E9C}"/>
          </ac:spMkLst>
        </pc:spChg>
        <pc:spChg chg="mod">
          <ac:chgData name="Nicolas Jasinski" userId="fb3b270e-0060-4a53-b029-042c626c779e" providerId="ADAL" clId="{6E9B4627-299E-492D-8907-1E2F78BC6165}" dt="2025-11-10T08:21:53.075" v="1600" actId="6549"/>
          <ac:spMkLst>
            <pc:docMk/>
            <pc:sldMk cId="3824815910" sldId="2147469077"/>
            <ac:spMk id="9" creationId="{2A61E59F-822F-F9B8-C4B0-EAD3133765C4}"/>
          </ac:spMkLst>
        </pc:spChg>
      </pc:sldChg>
      <pc:sldChg chg="modSp add mod">
        <pc:chgData name="Nicolas Jasinski" userId="fb3b270e-0060-4a53-b029-042c626c779e" providerId="ADAL" clId="{6E9B4627-299E-492D-8907-1E2F78BC6165}" dt="2025-11-10T08:47:49.482" v="1762" actId="20577"/>
        <pc:sldMkLst>
          <pc:docMk/>
          <pc:sldMk cId="2587236407" sldId="2147469078"/>
        </pc:sldMkLst>
        <pc:spChg chg="mod">
          <ac:chgData name="Nicolas Jasinski" userId="fb3b270e-0060-4a53-b029-042c626c779e" providerId="ADAL" clId="{6E9B4627-299E-492D-8907-1E2F78BC6165}" dt="2025-11-10T08:47:49.482" v="1762" actId="20577"/>
          <ac:spMkLst>
            <pc:docMk/>
            <pc:sldMk cId="2587236407" sldId="2147469078"/>
            <ac:spMk id="3" creationId="{2D286FFB-BFA1-9022-5880-3E06B5D9ECD7}"/>
          </ac:spMkLst>
        </pc:spChg>
      </pc:sldChg>
      <pc:sldChg chg="modSp add mod">
        <pc:chgData name="Nicolas Jasinski" userId="fb3b270e-0060-4a53-b029-042c626c779e" providerId="ADAL" clId="{6E9B4627-299E-492D-8907-1E2F78BC6165}" dt="2025-11-10T08:47:36.066" v="1758" actId="108"/>
        <pc:sldMkLst>
          <pc:docMk/>
          <pc:sldMk cId="506800339" sldId="2147469079"/>
        </pc:sldMkLst>
        <pc:spChg chg="mod">
          <ac:chgData name="Nicolas Jasinski" userId="fb3b270e-0060-4a53-b029-042c626c779e" providerId="ADAL" clId="{6E9B4627-299E-492D-8907-1E2F78BC6165}" dt="2025-11-10T08:47:36.066" v="1758" actId="108"/>
          <ac:spMkLst>
            <pc:docMk/>
            <pc:sldMk cId="506800339" sldId="2147469079"/>
            <ac:spMk id="2" creationId="{DE634775-6620-4C0C-541E-D79D6FB3CFD3}"/>
          </ac:spMkLst>
        </pc:spChg>
        <pc:spChg chg="mod">
          <ac:chgData name="Nicolas Jasinski" userId="fb3b270e-0060-4a53-b029-042c626c779e" providerId="ADAL" clId="{6E9B4627-299E-492D-8907-1E2F78BC6165}" dt="2025-11-10T08:46:43.478" v="1749" actId="20577"/>
          <ac:spMkLst>
            <pc:docMk/>
            <pc:sldMk cId="506800339" sldId="2147469079"/>
            <ac:spMk id="3" creationId="{7EFF2467-ADF0-8494-CDF6-D0838F15D070}"/>
          </ac:spMkLst>
        </pc:spChg>
      </pc:sldChg>
      <pc:sldChg chg="modSp add mod">
        <pc:chgData name="Nicolas Jasinski" userId="fb3b270e-0060-4a53-b029-042c626c779e" providerId="ADAL" clId="{6E9B4627-299E-492D-8907-1E2F78BC6165}" dt="2025-11-10T08:51:35.376" v="1783" actId="20577"/>
        <pc:sldMkLst>
          <pc:docMk/>
          <pc:sldMk cId="1891923637" sldId="2147469080"/>
        </pc:sldMkLst>
        <pc:spChg chg="mod">
          <ac:chgData name="Nicolas Jasinski" userId="fb3b270e-0060-4a53-b029-042c626c779e" providerId="ADAL" clId="{6E9B4627-299E-492D-8907-1E2F78BC6165}" dt="2025-11-10T08:51:21.487" v="1778" actId="1035"/>
          <ac:spMkLst>
            <pc:docMk/>
            <pc:sldMk cId="1891923637" sldId="2147469080"/>
            <ac:spMk id="3" creationId="{85CAE731-DB85-8E48-C60E-EC26B82A87C1}"/>
          </ac:spMkLst>
        </pc:spChg>
        <pc:spChg chg="mod">
          <ac:chgData name="Nicolas Jasinski" userId="fb3b270e-0060-4a53-b029-042c626c779e" providerId="ADAL" clId="{6E9B4627-299E-492D-8907-1E2F78BC6165}" dt="2025-11-10T08:51:35.376" v="1783" actId="20577"/>
          <ac:spMkLst>
            <pc:docMk/>
            <pc:sldMk cId="1891923637" sldId="2147469080"/>
            <ac:spMk id="9" creationId="{25E10DAF-B856-FB3A-DC0F-D52594A21C40}"/>
          </ac:spMkLst>
        </pc:spChg>
      </pc:sldChg>
    </pc:docChg>
  </pc:docChgLst>
  <pc:docChgLst>
    <pc:chgData name="Nicolas Jasinski" userId="S::nicolas.jasinski@rne.eu::fb3b270e-0060-4a53-b029-042c626c779e" providerId="AD" clId="Web-{E179FA4B-2821-0024-2FF4-74B1AA0AC6CE}"/>
    <pc:docChg chg="modSld">
      <pc:chgData name="Nicolas Jasinski" userId="S::nicolas.jasinski@rne.eu::fb3b270e-0060-4a53-b029-042c626c779e" providerId="AD" clId="Web-{E179FA4B-2821-0024-2FF4-74B1AA0AC6CE}" dt="2025-10-30T14:21:45.283" v="0" actId="20577"/>
      <pc:docMkLst>
        <pc:docMk/>
      </pc:docMkLst>
      <pc:sldChg chg="modSp">
        <pc:chgData name="Nicolas Jasinski" userId="S::nicolas.jasinski@rne.eu::fb3b270e-0060-4a53-b029-042c626c779e" providerId="AD" clId="Web-{E179FA4B-2821-0024-2FF4-74B1AA0AC6CE}" dt="2025-10-30T14:21:45.283" v="0" actId="20577"/>
        <pc:sldMkLst>
          <pc:docMk/>
          <pc:sldMk cId="3988808152" sldId="2147469060"/>
        </pc:sldMkLst>
        <pc:spChg chg="mod">
          <ac:chgData name="Nicolas Jasinski" userId="S::nicolas.jasinski@rne.eu::fb3b270e-0060-4a53-b029-042c626c779e" providerId="AD" clId="Web-{E179FA4B-2821-0024-2FF4-74B1AA0AC6CE}" dt="2025-10-30T14:21:45.283" v="0" actId="20577"/>
          <ac:spMkLst>
            <pc:docMk/>
            <pc:sldMk cId="3988808152" sldId="2147469060"/>
            <ac:spMk id="3" creationId="{68D94AA0-3292-4AF8-909A-A89109924ACD}"/>
          </ac:spMkLst>
        </pc:spChg>
      </pc:sldChg>
    </pc:docChg>
  </pc:docChgLst>
  <pc:docChgLst>
    <pc:chgData name="Nicolas Jasinski" userId="S::nicolas.jasinski@rne.eu::fb3b270e-0060-4a53-b029-042c626c779e" providerId="AD" clId="Web-{7339E859-D586-248C-B122-074632A15676}"/>
    <pc:docChg chg="modSld">
      <pc:chgData name="Nicolas Jasinski" userId="S::nicolas.jasinski@rne.eu::fb3b270e-0060-4a53-b029-042c626c779e" providerId="AD" clId="Web-{7339E859-D586-248C-B122-074632A15676}" dt="2025-10-29T15:29:40.505" v="0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DD6B370-745D-0DFC-9EF4-ECD5B1BB33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646A4B3-4744-C7FD-01F6-A19FA81E3E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B2C1-A98F-4CBC-BF76-9A9101728E70}" type="datetimeFigureOut">
              <a:rPr lang="de-DE" smtClean="0"/>
              <a:t>10.11.2025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9A273A-915E-C0B5-B586-0D470F0FED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2DC2AA-24ED-1812-DF68-09D5F49549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2B071-104A-477C-9D1E-72E2CB0A4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73800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de-DE" dirty="0"/>
              <a:t>Mastertextformat bearbeiten</a:t>
            </a:r>
          </a:p>
          <a:p>
            <a:pPr marL="180000" lvl="1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  <a:p>
            <a:pPr marL="360000" lvl="2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</a:pPr>
            <a:r>
              <a:rPr lang="de-DE" dirty="0"/>
              <a:t>Dritte Ebene</a:t>
            </a:r>
          </a:p>
          <a:p>
            <a:pPr marL="540000" lvl="3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</a:pPr>
            <a:r>
              <a:rPr lang="de-DE" dirty="0"/>
              <a:t>Vierte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6C4E1086-5C64-4057-8E65-60C4FEC3762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66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lang="de-DE" sz="1200" kern="1200" dirty="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clearPlaceholders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Category_EN:</a:t>
            </a:r>
            <a:r>
              <a:rPr lang="de-DE" b="1" dirty="0"/>
              <a:t>Title Slides</a:t>
            </a:r>
          </a:p>
          <a:p>
            <a:endParaRPr lang="en-US" dirty="0"/>
          </a:p>
          <a:p>
            <a:r>
              <a:rPr lang="en-US" dirty="0"/>
              <a:t>Title_EN:Timetable Redesign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Tags_EN:Title;Start;Image;Presentation title</a:t>
            </a: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E1086-5C64-4057-8E65-60C4FEC37626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35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812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48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7BB56-E8BD-3A16-B402-862FEEA3C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D4348FB-319C-21EF-F6B2-F9F59600A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D2740DE-9C71-3C21-940D-77FDF5F2F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C5B07A-6736-E23B-4D19-6AC27A1D4C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561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355A0-BBB2-B537-21B3-4D8884859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FC8F68A-F76A-46F7-0BA6-C8A69C39F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4BF33A1-46DE-9FD1-55AD-D8A0BD238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9AB61D-EEBF-060E-9718-0F06CA421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152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746CA-7E2C-DA34-53E5-539DC7900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3F4AF2D-2449-A355-E209-E9B6380B4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089828D-E8EA-7745-168D-C914057AB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7BD7CC-B6C2-13C2-2E6E-495706419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546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076FE-4A4D-F450-1EA6-1A4167484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699D3CE-35E6-A4FC-D22D-856129B02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CD78726-962F-BAFC-F71A-1C0740726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9618A7-C736-4196-78B7-B07DF8467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56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E1086-5C64-4057-8E65-60C4FEC37626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72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rne.eu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E0590C-472F-AF78-7E43-C06E108E98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93359"/>
            <a:ext cx="12192000" cy="3864641"/>
          </a:xfrm>
          <a:custGeom>
            <a:avLst/>
            <a:gdLst>
              <a:gd name="connsiteX0" fmla="*/ 0 w 12200844"/>
              <a:gd name="connsiteY0" fmla="*/ 0 h 3865649"/>
              <a:gd name="connsiteX1" fmla="*/ 12200844 w 12200844"/>
              <a:gd name="connsiteY1" fmla="*/ 0 h 3865649"/>
              <a:gd name="connsiteX2" fmla="*/ 12200844 w 12200844"/>
              <a:gd name="connsiteY2" fmla="*/ 3865649 h 3865649"/>
              <a:gd name="connsiteX3" fmla="*/ 0 w 12200844"/>
              <a:gd name="connsiteY3" fmla="*/ 3865649 h 3865649"/>
              <a:gd name="connsiteX4" fmla="*/ 0 w 12200844"/>
              <a:gd name="connsiteY4" fmla="*/ 170334 h 3865649"/>
              <a:gd name="connsiteX5" fmla="*/ 12197972 w 12200844"/>
              <a:gd name="connsiteY5" fmla="*/ 170334 h 3865649"/>
              <a:gd name="connsiteX6" fmla="*/ 12197972 w 12200844"/>
              <a:gd name="connsiteY6" fmla="*/ 98334 h 3865649"/>
              <a:gd name="connsiteX7" fmla="*/ 0 w 12200844"/>
              <a:gd name="connsiteY7" fmla="*/ 98334 h 386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0844" h="3865649">
                <a:moveTo>
                  <a:pt x="0" y="0"/>
                </a:moveTo>
                <a:lnTo>
                  <a:pt x="12200844" y="0"/>
                </a:lnTo>
                <a:lnTo>
                  <a:pt x="12200844" y="3865649"/>
                </a:lnTo>
                <a:lnTo>
                  <a:pt x="0" y="3865649"/>
                </a:lnTo>
                <a:lnTo>
                  <a:pt x="0" y="170334"/>
                </a:lnTo>
                <a:lnTo>
                  <a:pt x="12197972" y="170334"/>
                </a:lnTo>
                <a:lnTo>
                  <a:pt x="12197972" y="98334"/>
                </a:lnTo>
                <a:lnTo>
                  <a:pt x="0" y="98334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144000" rIns="144000" bIns="144000" rtlCol="0" anchor="ctr">
            <a:noAutofit/>
          </a:bodyPr>
          <a:lstStyle>
            <a:lvl1pPr>
              <a:defRPr lang="de-DE" b="0" i="1" dirty="0">
                <a:latin typeface="Aptos" panose="020B0004020202020204" pitchFamily="34" charset="0"/>
              </a:defRPr>
            </a:lvl1pPr>
          </a:lstStyle>
          <a:p>
            <a:pPr lvl="0" algn="ctr">
              <a:buFont typeface="Arial" panose="020B0604020202020204" pitchFamily="34" charset="0"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Image placeholder </a:t>
            </a:r>
            <a:br>
              <a:rPr lang="en-US"/>
            </a:br>
            <a:r>
              <a:rPr lang="en-US"/>
              <a:t>easySlides &gt; Pictures &gt; set pictures in selected shapes</a:t>
            </a:r>
            <a:endParaRPr lang="de-DE" dirty="0"/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D928A61A-C5CD-8F49-DB0B-D93555FEF726}"/>
              </a:ext>
            </a:extLst>
          </p:cNvPr>
          <p:cNvCxnSpPr>
            <a:cxnSpLocks/>
          </p:cNvCxnSpPr>
          <p:nvPr userDrawn="1"/>
        </p:nvCxnSpPr>
        <p:spPr>
          <a:xfrm>
            <a:off x="407367" y="1950110"/>
            <a:ext cx="961200" cy="0"/>
          </a:xfrm>
          <a:prstGeom prst="line">
            <a:avLst/>
          </a:prstGeom>
          <a:ln w="76200">
            <a:solidFill>
              <a:srgbClr val="1F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2504871-28BF-ED63-EDB3-25C6752C4E1F}"/>
              </a:ext>
            </a:extLst>
          </p:cNvPr>
          <p:cNvSpPr/>
          <p:nvPr userDrawn="1"/>
        </p:nvSpPr>
        <p:spPr>
          <a:xfrm>
            <a:off x="408230" y="2128210"/>
            <a:ext cx="2519418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b="0" cap="all" baseline="0" dirty="0">
                <a:latin typeface="+mj-lt"/>
                <a:ea typeface="+mj-ea"/>
                <a:cs typeface="Arial" panose="020B0604020202020204" pitchFamily="34" charset="0"/>
              </a:rPr>
              <a:t>Digital capacity management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9167EC9-B72F-397F-0EF3-7571905A5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7" y="620688"/>
            <a:ext cx="9001001" cy="1231106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lang="de-DE" sz="40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Presentation Title</a:t>
            </a:r>
            <a:endParaRPr lang="en-US" dirty="0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3A63BA4-2730-257A-AA97-E9236DF5D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5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E806659D-ACF4-C126-8CB1-7CB53A2E5446}"/>
              </a:ext>
            </a:extLst>
          </p:cNvPr>
          <p:cNvCxnSpPr>
            <a:cxnSpLocks/>
          </p:cNvCxnSpPr>
          <p:nvPr userDrawn="1"/>
        </p:nvCxnSpPr>
        <p:spPr>
          <a:xfrm>
            <a:off x="407367" y="1448780"/>
            <a:ext cx="961200" cy="0"/>
          </a:xfrm>
          <a:prstGeom prst="line">
            <a:avLst/>
          </a:prstGeom>
          <a:ln w="76200">
            <a:solidFill>
              <a:srgbClr val="1F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F971C6C7-8170-9AB8-2960-99B67CFB1F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367" y="532479"/>
            <a:ext cx="11377265" cy="2154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Slide navigator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9CEBD-E5ED-A61A-A6EA-F77C6BB54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Title of the slide (max. one line)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60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3976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323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73BEEE9E-564D-D4A8-2218-553AA1256741}"/>
              </a:ext>
            </a:extLst>
          </p:cNvPr>
          <p:cNvCxnSpPr>
            <a:cxnSpLocks/>
          </p:cNvCxnSpPr>
          <p:nvPr userDrawn="1"/>
        </p:nvCxnSpPr>
        <p:spPr>
          <a:xfrm>
            <a:off x="407988" y="3094164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>
            <a:extLst>
              <a:ext uri="{FF2B5EF4-FFF2-40B4-BE49-F238E27FC236}">
                <a16:creationId xmlns:a16="http://schemas.microsoft.com/office/drawing/2014/main" id="{1C5CAB87-124B-1E1B-D94C-1C2823C19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998" y="3194974"/>
            <a:ext cx="5148572" cy="167418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lnSpc>
                <a:spcPct val="100000"/>
              </a:lnSpc>
              <a:defRPr lang="de-DE" sz="4800" cap="none" baseline="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Chapter divider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B4FCB1-6562-A3A7-AF20-C1BC9CE356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3194973"/>
            <a:ext cx="961200" cy="1674185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defRPr lang="de-DE" sz="4800" b="1" dirty="0">
                <a:latin typeface="+mj-lt"/>
              </a:defRPr>
            </a:lvl1pPr>
          </a:lstStyle>
          <a:p>
            <a:pPr lvl="0" algn="r"/>
            <a:r>
              <a:rPr lang="en-US"/>
              <a:t>01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0DE9EA-BBE9-27F5-DC87-BF1DC12753B9}"/>
              </a:ext>
            </a:extLst>
          </p:cNvPr>
          <p:cNvSpPr/>
          <p:nvPr userDrawn="1"/>
        </p:nvSpPr>
        <p:spPr>
          <a:xfrm>
            <a:off x="1817998" y="2866292"/>
            <a:ext cx="2441798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b="0" cap="all" baseline="0" dirty="0">
                <a:latin typeface="+mj-lt"/>
                <a:ea typeface="+mj-ea"/>
                <a:cs typeface="Arial" panose="020B0604020202020204" pitchFamily="34" charset="0"/>
              </a:rPr>
              <a:t>Digital capacity management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15CEF65-EBAC-023D-CBFC-FEEB62E867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01161" y="0"/>
            <a:ext cx="3890839" cy="6858000"/>
          </a:xfrm>
          <a:custGeom>
            <a:avLst/>
            <a:gdLst>
              <a:gd name="connsiteX0" fmla="*/ 0 w 3890839"/>
              <a:gd name="connsiteY0" fmla="*/ 6681046 h 6858000"/>
              <a:gd name="connsiteX1" fmla="*/ 3890839 w 3890839"/>
              <a:gd name="connsiteY1" fmla="*/ 6681046 h 6858000"/>
              <a:gd name="connsiteX2" fmla="*/ 3890839 w 3890839"/>
              <a:gd name="connsiteY2" fmla="*/ 6858000 h 6858000"/>
              <a:gd name="connsiteX3" fmla="*/ 0 w 3890839"/>
              <a:gd name="connsiteY3" fmla="*/ 6858000 h 6858000"/>
              <a:gd name="connsiteX4" fmla="*/ 0 w 3890839"/>
              <a:gd name="connsiteY4" fmla="*/ 0 h 6858000"/>
              <a:gd name="connsiteX5" fmla="*/ 3890839 w 3890839"/>
              <a:gd name="connsiteY5" fmla="*/ 0 h 6858000"/>
              <a:gd name="connsiteX6" fmla="*/ 3890839 w 3890839"/>
              <a:gd name="connsiteY6" fmla="*/ 6447046 h 6858000"/>
              <a:gd name="connsiteX7" fmla="*/ 0 w 3890839"/>
              <a:gd name="connsiteY7" fmla="*/ 64470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0839" h="6858000">
                <a:moveTo>
                  <a:pt x="0" y="6681046"/>
                </a:moveTo>
                <a:lnTo>
                  <a:pt x="3890839" y="6681046"/>
                </a:lnTo>
                <a:lnTo>
                  <a:pt x="3890839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890839" y="0"/>
                </a:lnTo>
                <a:lnTo>
                  <a:pt x="3890839" y="6447046"/>
                </a:lnTo>
                <a:lnTo>
                  <a:pt x="0" y="6447046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504000" rIns="144000" bIns="144000" rtlCol="0" anchor="t">
            <a:noAutofit/>
          </a:bodyPr>
          <a:lstStyle>
            <a:lvl1pPr>
              <a:defRPr lang="en-US" b="0" i="1">
                <a:latin typeface="Aptos" panose="020B0004020202020204" pitchFamily="34" charset="0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dirty="0"/>
              <a:t>Image placeholder </a:t>
            </a:r>
            <a:br>
              <a:rPr lang="en-US" dirty="0"/>
            </a:br>
            <a:r>
              <a:rPr lang="en-US" dirty="0"/>
              <a:t>easySlides &gt; Pictures &gt; set pictures in selected shapes</a:t>
            </a:r>
          </a:p>
        </p:txBody>
      </p:sp>
    </p:spTree>
    <p:extLst>
      <p:ext uri="{BB962C8B-B14F-4D97-AF65-F5344CB8AC3E}">
        <p14:creationId xmlns:p14="http://schemas.microsoft.com/office/powerpoint/2010/main" val="97088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4F5B1AFC-4F64-417C-C5A0-3697DEE3CD0D}"/>
              </a:ext>
            </a:extLst>
          </p:cNvPr>
          <p:cNvSpPr/>
          <p:nvPr userDrawn="1"/>
        </p:nvSpPr>
        <p:spPr>
          <a:xfrm>
            <a:off x="0" y="3753036"/>
            <a:ext cx="12192000" cy="261847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9C16C-4410-D5F7-C992-E597557EEED7}"/>
              </a:ext>
            </a:extLst>
          </p:cNvPr>
          <p:cNvSpPr/>
          <p:nvPr userDrawn="1"/>
        </p:nvSpPr>
        <p:spPr>
          <a:xfrm>
            <a:off x="8616280" y="4258149"/>
            <a:ext cx="3168350" cy="1248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sz="1800" b="1" noProof="1">
                <a:solidFill>
                  <a:schemeClr val="tx1"/>
                </a:solidFill>
                <a:cs typeface="Arial" panose="020B0604020202020204" pitchFamily="34" charset="0"/>
              </a:rPr>
              <a:t>RailNetEurope</a:t>
            </a:r>
            <a:b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Austria Campus 3</a:t>
            </a:r>
            <a:b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de-AT" sz="1800" noProof="0" dirty="0">
                <a:solidFill>
                  <a:schemeClr val="tx1"/>
                </a:solidFill>
                <a:cs typeface="Arial" panose="020B0604020202020204" pitchFamily="34" charset="0"/>
              </a:rPr>
              <a:t>Jakov-Lind-Straße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5</a:t>
            </a:r>
            <a:br>
              <a:rPr lang="en-AT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1020 Vienna, Austria</a:t>
            </a:r>
            <a:br>
              <a:rPr lang="en-AT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AT" sz="1800" dirty="0">
                <a:solidFill>
                  <a:srgbClr val="1F3B7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www.rne.eu</a:t>
            </a:r>
            <a:r>
              <a:rPr lang="en-AT" sz="1800" dirty="0">
                <a:solidFill>
                  <a:srgbClr val="1F3B71"/>
                </a:solidFill>
                <a:cs typeface="Arial" panose="020B0604020202020204" pitchFamily="34" charset="0"/>
              </a:rPr>
              <a:t> </a:t>
            </a:r>
            <a:endParaRPr lang="en-US" sz="1800" dirty="0">
              <a:solidFill>
                <a:srgbClr val="1F3B7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7CB20888-BD97-259B-C295-ADFB2E38FB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513CC4B-C704-6341-6ABC-C8E371717059}"/>
              </a:ext>
            </a:extLst>
          </p:cNvPr>
          <p:cNvSpPr/>
          <p:nvPr userDrawn="1"/>
        </p:nvSpPr>
        <p:spPr>
          <a:xfrm>
            <a:off x="407367" y="764705"/>
            <a:ext cx="9001001" cy="61555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4766E6-454E-C4B3-4202-F7FFA62891D0}"/>
              </a:ext>
            </a:extLst>
          </p:cNvPr>
          <p:cNvCxnSpPr/>
          <p:nvPr userDrawn="1"/>
        </p:nvCxnSpPr>
        <p:spPr>
          <a:xfrm>
            <a:off x="8148228" y="4240637"/>
            <a:ext cx="0" cy="164327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6181577F-F8E1-4D6E-8E80-524F0E31470B}"/>
              </a:ext>
            </a:extLst>
          </p:cNvPr>
          <p:cNvCxnSpPr>
            <a:cxnSpLocks/>
          </p:cNvCxnSpPr>
          <p:nvPr userDrawn="1"/>
        </p:nvCxnSpPr>
        <p:spPr>
          <a:xfrm>
            <a:off x="407367" y="1448780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73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B9E0590C-472F-AF78-7E43-C06E108E98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93359"/>
            <a:ext cx="12192000" cy="3864641"/>
          </a:xfrm>
          <a:custGeom>
            <a:avLst/>
            <a:gdLst>
              <a:gd name="connsiteX0" fmla="*/ 0 w 12200844"/>
              <a:gd name="connsiteY0" fmla="*/ 0 h 3865649"/>
              <a:gd name="connsiteX1" fmla="*/ 12200844 w 12200844"/>
              <a:gd name="connsiteY1" fmla="*/ 0 h 3865649"/>
              <a:gd name="connsiteX2" fmla="*/ 12200844 w 12200844"/>
              <a:gd name="connsiteY2" fmla="*/ 3865649 h 3865649"/>
              <a:gd name="connsiteX3" fmla="*/ 0 w 12200844"/>
              <a:gd name="connsiteY3" fmla="*/ 3865649 h 3865649"/>
              <a:gd name="connsiteX4" fmla="*/ 0 w 12200844"/>
              <a:gd name="connsiteY4" fmla="*/ 170334 h 3865649"/>
              <a:gd name="connsiteX5" fmla="*/ 12197972 w 12200844"/>
              <a:gd name="connsiteY5" fmla="*/ 170334 h 3865649"/>
              <a:gd name="connsiteX6" fmla="*/ 12197972 w 12200844"/>
              <a:gd name="connsiteY6" fmla="*/ 98334 h 3865649"/>
              <a:gd name="connsiteX7" fmla="*/ 0 w 12200844"/>
              <a:gd name="connsiteY7" fmla="*/ 98334 h 386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0844" h="3865649">
                <a:moveTo>
                  <a:pt x="0" y="0"/>
                </a:moveTo>
                <a:lnTo>
                  <a:pt x="12200844" y="0"/>
                </a:lnTo>
                <a:lnTo>
                  <a:pt x="12200844" y="3865649"/>
                </a:lnTo>
                <a:lnTo>
                  <a:pt x="0" y="3865649"/>
                </a:lnTo>
                <a:lnTo>
                  <a:pt x="0" y="170334"/>
                </a:lnTo>
                <a:lnTo>
                  <a:pt x="12197972" y="170334"/>
                </a:lnTo>
                <a:lnTo>
                  <a:pt x="12197972" y="98334"/>
                </a:lnTo>
                <a:lnTo>
                  <a:pt x="0" y="98334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144000" rIns="144000" bIns="144000" rtlCol="0" anchor="ctr">
            <a:noAutofit/>
          </a:bodyPr>
          <a:lstStyle>
            <a:lvl1pPr>
              <a:defRPr lang="de-DE" b="0" i="1" dirty="0">
                <a:latin typeface="Aptos" panose="020B0004020202020204" pitchFamily="34" charset="0"/>
              </a:defRPr>
            </a:lvl1pPr>
          </a:lstStyle>
          <a:p>
            <a:pPr lvl="0" algn="ctr">
              <a:buFont typeface="Arial" panose="020B0604020202020204" pitchFamily="34" charset="0"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Image placeholder </a:t>
            </a:r>
            <a:br>
              <a:rPr lang="en-GB" dirty="0"/>
            </a:br>
            <a:r>
              <a:rPr lang="en-GB" dirty="0"/>
              <a:t>easySlides &gt; Pictures &gt; set pictures in selected shapes</a:t>
            </a:r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D928A61A-C5CD-8F49-DB0B-D93555FEF726}"/>
              </a:ext>
            </a:extLst>
          </p:cNvPr>
          <p:cNvCxnSpPr>
            <a:cxnSpLocks/>
          </p:cNvCxnSpPr>
          <p:nvPr userDrawn="1"/>
        </p:nvCxnSpPr>
        <p:spPr>
          <a:xfrm>
            <a:off x="407367" y="1950110"/>
            <a:ext cx="961200" cy="0"/>
          </a:xfrm>
          <a:prstGeom prst="line">
            <a:avLst/>
          </a:prstGeom>
          <a:ln w="76200">
            <a:solidFill>
              <a:srgbClr val="1F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52504871-28BF-ED63-EDB3-25C6752C4E1F}"/>
              </a:ext>
            </a:extLst>
          </p:cNvPr>
          <p:cNvSpPr/>
          <p:nvPr userDrawn="1"/>
        </p:nvSpPr>
        <p:spPr>
          <a:xfrm>
            <a:off x="408230" y="2128210"/>
            <a:ext cx="2447409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AT" sz="1200" b="0" cap="all" baseline="0" dirty="0">
                <a:latin typeface="+mj-lt"/>
                <a:ea typeface="+mj-ea"/>
                <a:cs typeface="Arial" panose="020B0604020202020204" pitchFamily="34" charset="0"/>
              </a:rPr>
              <a:t>Digital </a:t>
            </a:r>
            <a:r>
              <a:rPr lang="en-GB" sz="1200" b="0" cap="all" baseline="0" dirty="0">
                <a:latin typeface="+mj-lt"/>
                <a:ea typeface="+mj-ea"/>
                <a:cs typeface="Arial" panose="020B0604020202020204" pitchFamily="34" charset="0"/>
              </a:rPr>
              <a:t>Capacity Management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B9167EC9-B72F-397F-0EF3-7571905A5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7" y="620688"/>
            <a:ext cx="9001001" cy="1231106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lang="de-DE" sz="4000" dirty="0"/>
            </a:lvl1pPr>
          </a:lstStyle>
          <a:p>
            <a:pPr lvl="0">
              <a:lnSpc>
                <a:spcPct val="100000"/>
              </a:lnSpc>
            </a:pPr>
            <a:r>
              <a:rPr lang="en-GB"/>
              <a:t>Presentation Title</a:t>
            </a:r>
            <a:endParaRPr lang="en-GB" dirty="0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3A63BA4-2730-257A-AA97-E9236DF5D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E75542-8EFD-8C99-0824-763BE936E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8231" y="2709840"/>
            <a:ext cx="1800000" cy="1857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1200" cap="all" baseline="0" smtClean="0"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fld id="{A7EDE8CD-E13A-4E22-925A-CAB0ACBBBF52}" type="datetime4">
              <a:rPr lang="en-GB" smtClean="0"/>
              <a:t>10 November 2025</a:t>
            </a:fld>
            <a:endParaRPr lang="de-DE" dirty="0"/>
          </a:p>
        </p:txBody>
      </p:sp>
      <p:sp>
        <p:nvSpPr>
          <p:cNvPr id="3" name="Bildplatzhalter 8">
            <a:extLst>
              <a:ext uri="{FF2B5EF4-FFF2-40B4-BE49-F238E27FC236}">
                <a16:creationId xmlns:a16="http://schemas.microsoft.com/office/drawing/2014/main" id="{4DCF081F-341B-5373-88D7-2DF8626F0E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9" y="4831774"/>
            <a:ext cx="5735782" cy="2026226"/>
          </a:xfrm>
          <a:gradFill>
            <a:gsLst>
              <a:gs pos="56680">
                <a:srgbClr val="000000">
                  <a:alpha val="46000"/>
                </a:srgbClr>
              </a:gs>
              <a:gs pos="24000">
                <a:schemeClr val="tx1">
                  <a:alpha val="65000"/>
                </a:schemeClr>
              </a:gs>
              <a:gs pos="100000">
                <a:schemeClr val="tx1">
                  <a:alpha val="0"/>
                </a:schemeClr>
              </a:gs>
            </a:gsLst>
            <a:path path="rect">
              <a:fillToRect t="100000" r="100000"/>
            </a:path>
          </a:gra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lvl1pPr>
              <a:defRPr lang="en-GB">
                <a:solidFill>
                  <a:srgbClr val="000000"/>
                </a:solidFill>
                <a:latin typeface="Aptos" panose="020B0004020202020204" pitchFamily="34" charset="0"/>
                <a:cs typeface="+mn-cs"/>
              </a:defRPr>
            </a:lvl1pPr>
          </a:lstStyle>
          <a:p>
            <a:pPr lvl="0" algn="ctr"/>
            <a:r>
              <a:rPr lang="en-GB" dirty="0"/>
              <a:t> 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8AE06D57-299E-4847-535B-F9EBC32C63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6000" y="5908490"/>
            <a:ext cx="2894689" cy="607292"/>
          </a:xfrm>
          <a:noFill/>
        </p:spPr>
        <p:txBody>
          <a:bodyPr lIns="72000" tIns="72000" rIns="72000" bIns="72000" anchor="t"/>
          <a:lstStyle>
            <a:lvl1pPr marL="0" indent="0" algn="l"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Placeholder EU Funding Logo  </a:t>
            </a:r>
          </a:p>
        </p:txBody>
      </p:sp>
    </p:spTree>
    <p:extLst>
      <p:ext uri="{BB962C8B-B14F-4D97-AF65-F5344CB8AC3E}">
        <p14:creationId xmlns:p14="http://schemas.microsoft.com/office/powerpoint/2010/main" val="239183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C9D2F168-EB49-D5A0-8394-A5B490580E75}"/>
              </a:ext>
            </a:extLst>
          </p:cNvPr>
          <p:cNvSpPr/>
          <p:nvPr userDrawn="1"/>
        </p:nvSpPr>
        <p:spPr>
          <a:xfrm>
            <a:off x="1479182" y="6447046"/>
            <a:ext cx="10712818" cy="234000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9C365169-195A-E101-706C-4D4E02D3234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49" y="6430751"/>
            <a:ext cx="1039091" cy="390698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53647DA4-5817-7AE8-E6D5-C3D4ED1F3715}"/>
              </a:ext>
            </a:extLst>
          </p:cNvPr>
          <p:cNvSpPr/>
          <p:nvPr userDrawn="1"/>
        </p:nvSpPr>
        <p:spPr>
          <a:xfrm>
            <a:off x="0" y="6447046"/>
            <a:ext cx="295620" cy="234000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elplatzhalter 5">
            <a:extLst>
              <a:ext uri="{FF2B5EF4-FFF2-40B4-BE49-F238E27FC236}">
                <a16:creationId xmlns:a16="http://schemas.microsoft.com/office/drawing/2014/main" id="{69BE4EC7-E9AC-A944-68EC-A5F2AB00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764705"/>
            <a:ext cx="11377265" cy="5040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Title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744F400-1FE0-7422-76DB-BBA8E7706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7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Text level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43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5" r:id="rId3"/>
    <p:sldLayoutId id="2147483728" r:id="rId4"/>
    <p:sldLayoutId id="214748372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2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Wingdings" panose="05000000000000000000" pitchFamily="2" charset="2"/>
        <a:buChar char="§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en-GB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hyperlink" Target="https://docs.rne.eu/pcs/pcs-capacity-broker-cb-basics/" TargetMode="Externa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hyperlink" Target="mailto:support.pcs@rne.eu" TargetMode="External"/><Relationship Id="rId5" Type="http://schemas.openxmlformats.org/officeDocument/2006/relationships/hyperlink" Target="https://docs.rne.eu/pcs/pcs-capacity-broker-cb-basics/" TargetMode="Externa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hyperlink" Target="mailto:support.pcs@rne.eu" TargetMode="External"/><Relationship Id="rId5" Type="http://schemas.openxmlformats.org/officeDocument/2006/relationships/hyperlink" Target="https://docs.rne.eu/pcs/pcs-capacity-broker-cb-basics/" TargetMode="External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17514112-DBCC-A9FF-9871-104981E163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/>
        </p:blipFill>
        <p:spPr>
          <a:xfrm>
            <a:off x="0" y="2993359"/>
            <a:ext cx="12192000" cy="386464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9EDC38D-0FCA-BCAB-D392-7F457E76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620688"/>
            <a:ext cx="9001001" cy="1231106"/>
          </a:xfrm>
        </p:spPr>
        <p:txBody>
          <a:bodyPr/>
          <a:lstStyle/>
          <a:p>
            <a:r>
              <a:rPr lang="en-US" dirty="0"/>
              <a:t>PCS CB - API - </a:t>
            </a:r>
            <a:r>
              <a:rPr lang="en-AT" dirty="0"/>
              <a:t>Introduction</a:t>
            </a:r>
            <a:r>
              <a:rPr lang="en-US" dirty="0"/>
              <a:t> and Training session - Session </a:t>
            </a:r>
            <a:r>
              <a:rPr lang="en-AT" dirty="0"/>
              <a:t>4</a:t>
            </a:r>
            <a:endParaRPr lang="en-GB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349F2C8-0317-4478-9752-99A9EF3E1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8231" y="2709840"/>
            <a:ext cx="1800000" cy="185738"/>
          </a:xfrm>
        </p:spPr>
        <p:txBody>
          <a:bodyPr/>
          <a:lstStyle/>
          <a:p>
            <a:fld id="{5A3BE3F7-6AB3-4962-88F8-DE79BD202C9D}" type="datetime4">
              <a:rPr lang="en-GB" smtClean="0"/>
              <a:pPr/>
              <a:t>10 November 2025</a:t>
            </a:fld>
            <a:endParaRPr lang="de-DE" dirty="0"/>
          </a:p>
        </p:txBody>
      </p:sp>
      <p:pic>
        <p:nvPicPr>
          <p:cNvPr id="5" name="Picture Placeholder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876B120-6DA3-1144-6F31-AD33A839B1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30608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6F9BF-7F9B-71AC-874A-56B2C7414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8EF0A13-807A-4CE2-0D2D-29B27264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Live demonstration</a:t>
            </a:r>
            <a:endParaRPr lang="en-US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EBED1F7F-8BC4-56E3-A6AC-49A7343E843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dirty="0"/>
              <a:t>"Reference train creation by the Leading Applicant" action (New Path Request process) ​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Action IDs 1 and 4 - PCS CB Technical Specifications – Appendix A​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Recording: from 21:00:00 to 30:00:00​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r>
              <a:rPr lang="en-AT" dirty="0"/>
              <a:t>"Path request creation/update and finalisation" action (New Path Request process) ​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Action IDs 35, 30, 50 - PCS CB Technical Specifications – Appendix A​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 Recording: from 30:00:00 to 34:00:00​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r>
              <a:rPr lang="en-AT" dirty="0"/>
              <a:t>“Draft offer creation/update by an Involved IM" action (New Path Request process) ​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Action IDs 108, 114 - PCS CB Technical Specifications – Appendix A​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 Recording: from 34:00:00 to 39:00:00​</a:t>
            </a:r>
          </a:p>
          <a:p>
            <a:r>
              <a:rPr lang="en-AT" dirty="0"/>
              <a:t> 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endParaRPr lang="en-AT" dirty="0"/>
          </a:p>
          <a:p>
            <a:pPr lvl="1"/>
            <a:endParaRPr lang="en-AT" b="1" dirty="0">
              <a:latin typeface="Aptos" panose="020B0004020202020204" pitchFamily="34" charset="0"/>
            </a:endParaRP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74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0C314-13B0-A2EA-00B4-2AE687EBC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5D5E-968B-42FA-2215-4F91CACE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dirty="0"/>
              <a:t>Questions and Answers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86FFB-BFA1-9022-5880-3E06B5D9EC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 dirty="0"/>
              <a:t>05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2866CB87-93C2-ACCB-6C43-DBEDA3A3FF9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258723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96C11-4BA2-6427-EF0C-F56B3F803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1DE1DAA-BC4E-EB17-FCC9-52E8EFB5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Questions and Answers</a:t>
            </a:r>
            <a:endParaRPr lang="en-US" dirty="0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7CEECD20-8CFD-0508-F261-45105B94E10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/>
              <a:t>N</a:t>
            </a:r>
            <a:r>
              <a:rPr lang="en-AT" sz="1400" b="0" dirty="0"/>
              <a:t>o questions asked by the meeting participants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dirty="0"/>
          </a:p>
          <a:p>
            <a:endParaRPr lang="en-AT" b="0" dirty="0">
              <a:latin typeface="Aptos"/>
              <a:cs typeface="Arial"/>
            </a:endParaRPr>
          </a:p>
          <a:p>
            <a:endParaRPr lang="en-AT" dirty="0"/>
          </a:p>
          <a:p>
            <a:pPr lvl="1"/>
            <a:endParaRPr lang="en-AT" b="1" dirty="0">
              <a:latin typeface="Aptos" panose="020B0004020202020204" pitchFamily="34" charset="0"/>
            </a:endParaRP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42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DE0936-B19E-EF33-00A9-67B83C03D1DC}"/>
              </a:ext>
            </a:extLst>
          </p:cNvPr>
          <p:cNvSpPr txBox="1"/>
          <p:nvPr/>
        </p:nvSpPr>
        <p:spPr>
          <a:xfrm>
            <a:off x="335360" y="1628800"/>
            <a:ext cx="6721127" cy="369332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en-AT" dirty="0"/>
              <a:t>RNE Joint Office – PCS Support team: </a:t>
            </a:r>
            <a:r>
              <a:rPr lang="de-DE" dirty="0"/>
              <a:t>support.pcs@rne.eu</a:t>
            </a: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51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0841C-CDD2-4BAA-80D9-35C52461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Content</a:t>
            </a:r>
            <a:endParaRPr lang="en-US" dirty="0"/>
          </a:p>
        </p:txBody>
      </p:sp>
      <p:sp>
        <p:nvSpPr>
          <p:cNvPr id="3" name="easyObject_TOCPush">
            <a:extLst>
              <a:ext uri="{FF2B5EF4-FFF2-40B4-BE49-F238E27FC236}">
                <a16:creationId xmlns:a16="http://schemas.microsoft.com/office/drawing/2014/main" id="{68D94AA0-3292-4AF8-909A-A89109924AC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numCol="1" spcCol="360000" rtlCol="0" anchor="t">
            <a:noAutofit/>
          </a:bodyPr>
          <a:lstStyle>
            <a:lvl1pPr marL="360000" indent="-360000" algn="l" defTabSz="1800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354013" algn="l"/>
                <a:tab pos="4748213" algn="r"/>
              </a:tabLst>
              <a:defRPr sz="1200" b="1" kern="1200">
                <a:solidFill>
                  <a:srgbClr val="00ADEF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800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354013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2pPr>
            <a:lvl3pPr marL="792000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806450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3pPr>
            <a:lvl4pPr marL="1258888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1258888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4pPr>
            <a:lvl5pPr marL="1800000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1789113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66725">
              <a:spcBef>
                <a:spcPts val="1280"/>
              </a:spcBef>
              <a:spcAft>
                <a:spcPts val="320"/>
              </a:spcAft>
              <a:buFont typeface="Arial" panose="020B0604020202020204" pitchFamily="34" charset="0"/>
              <a:buAutoNum type="arabicPeriod"/>
            </a:pPr>
            <a:r>
              <a:rPr lang="en-AT" sz="1600" b="0" dirty="0">
                <a:solidFill>
                  <a:schemeClr val="accent1"/>
                </a:solidFill>
                <a:latin typeface="Aptos"/>
                <a:cs typeface="Segoe UI"/>
              </a:rPr>
              <a:t>Introduction</a:t>
            </a:r>
          </a:p>
          <a:p>
            <a:pPr marL="466725" indent="-466725">
              <a:spcBef>
                <a:spcPts val="1280"/>
              </a:spcBef>
              <a:spcAft>
                <a:spcPts val="320"/>
              </a:spcAft>
              <a:buFont typeface="Arial" panose="020B0604020202020204" pitchFamily="34" charset="0"/>
              <a:buAutoNum type="arabicPeriod"/>
            </a:pPr>
            <a:r>
              <a:rPr lang="en-AT" sz="1600" b="0" dirty="0">
                <a:solidFill>
                  <a:schemeClr val="accent1"/>
                </a:solidFill>
                <a:latin typeface="Aptos"/>
                <a:cs typeface="Segoe UI"/>
              </a:rPr>
              <a:t>D</a:t>
            </a:r>
            <a:r>
              <a:rPr lang="en-US" sz="1600" b="0" dirty="0" err="1">
                <a:solidFill>
                  <a:schemeClr val="accent1"/>
                </a:solidFill>
                <a:latin typeface="Aptos"/>
                <a:cs typeface="Segoe UI"/>
              </a:rPr>
              <a:t>ocumentation</a:t>
            </a:r>
            <a:r>
              <a:rPr lang="en-US" sz="1600" b="0" dirty="0">
                <a:solidFill>
                  <a:schemeClr val="accent1"/>
                </a:solidFill>
                <a:latin typeface="Aptos"/>
                <a:cs typeface="Segoe UI"/>
              </a:rPr>
              <a:t> focus:</a:t>
            </a:r>
            <a:r>
              <a:rPr lang="en-AT" sz="1600" b="0" dirty="0">
                <a:solidFill>
                  <a:schemeClr val="accent1"/>
                </a:solidFill>
                <a:latin typeface="Aptos"/>
                <a:cs typeface="Segoe UI"/>
              </a:rPr>
              <a:t> </a:t>
            </a:r>
            <a:r>
              <a:rPr lang="en-US" sz="1600" b="0" dirty="0">
                <a:solidFill>
                  <a:schemeClr val="accent1"/>
                </a:solidFill>
                <a:latin typeface="Aptos"/>
                <a:cs typeface="Segoe UI"/>
              </a:rPr>
              <a:t>PCS CB API – Testing Guide</a:t>
            </a:r>
            <a:endParaRPr lang="en-AT" sz="1600" b="0" dirty="0">
              <a:solidFill>
                <a:schemeClr val="accent1"/>
              </a:solidFill>
              <a:latin typeface="Aptos"/>
              <a:cs typeface="Segoe UI"/>
            </a:endParaRPr>
          </a:p>
          <a:p>
            <a:pPr marL="466725" indent="-466725">
              <a:spcBef>
                <a:spcPts val="1280"/>
              </a:spcBef>
              <a:spcAft>
                <a:spcPts val="320"/>
              </a:spcAft>
              <a:buFont typeface="Arial" panose="020B0604020202020204" pitchFamily="34" charset="0"/>
              <a:buAutoNum type="arabicPeriod"/>
            </a:pPr>
            <a:r>
              <a:rPr lang="en-AT" sz="1600" b="0" dirty="0">
                <a:solidFill>
                  <a:schemeClr val="accent1"/>
                </a:solidFill>
                <a:latin typeface="Aptos"/>
                <a:cs typeface="Segoe UI"/>
              </a:rPr>
              <a:t>D</a:t>
            </a:r>
            <a:r>
              <a:rPr lang="en-US" sz="1600" b="0" dirty="0" err="1">
                <a:solidFill>
                  <a:schemeClr val="accent1"/>
                </a:solidFill>
                <a:latin typeface="Aptos"/>
                <a:cs typeface="Segoe UI"/>
              </a:rPr>
              <a:t>ocumentation</a:t>
            </a:r>
            <a:r>
              <a:rPr lang="en-US" sz="1600" b="0" dirty="0">
                <a:solidFill>
                  <a:schemeClr val="accent1"/>
                </a:solidFill>
                <a:latin typeface="Aptos"/>
                <a:cs typeface="Segoe UI"/>
              </a:rPr>
              <a:t> focus:</a:t>
            </a:r>
            <a:r>
              <a:rPr lang="en-AT" sz="1600" b="0" dirty="0">
                <a:solidFill>
                  <a:schemeClr val="accent1"/>
                </a:solidFill>
                <a:latin typeface="Aptos"/>
                <a:cs typeface="Segoe UI"/>
              </a:rPr>
              <a:t> </a:t>
            </a:r>
            <a:r>
              <a:rPr lang="en-US" sz="1600" b="0" dirty="0">
                <a:solidFill>
                  <a:schemeClr val="accent1"/>
                </a:solidFill>
                <a:latin typeface="Aptos"/>
                <a:cs typeface="Segoe UI"/>
              </a:rPr>
              <a:t>PCS CB API – S</a:t>
            </a:r>
            <a:r>
              <a:rPr lang="en-AT" sz="1600" b="0" dirty="0" err="1">
                <a:solidFill>
                  <a:schemeClr val="accent1"/>
                </a:solidFill>
                <a:latin typeface="Aptos"/>
                <a:cs typeface="Segoe UI"/>
              </a:rPr>
              <a:t>ettings</a:t>
            </a:r>
            <a:r>
              <a:rPr lang="en-AT" sz="1600" b="0" dirty="0">
                <a:solidFill>
                  <a:schemeClr val="accent1"/>
                </a:solidFill>
                <a:latin typeface="Aptos"/>
                <a:cs typeface="Segoe UI"/>
              </a:rPr>
              <a:t> and non-production API configurations</a:t>
            </a:r>
          </a:p>
          <a:p>
            <a:pPr marL="466725" indent="-466725">
              <a:spcBef>
                <a:spcPts val="1280"/>
              </a:spcBef>
              <a:spcAft>
                <a:spcPts val="320"/>
              </a:spcAft>
              <a:buFont typeface="Arial" panose="020B0604020202020204" pitchFamily="34" charset="0"/>
              <a:buAutoNum type="arabicPeriod"/>
            </a:pPr>
            <a:r>
              <a:rPr lang="en-US" sz="1600" b="0" dirty="0">
                <a:solidFill>
                  <a:schemeClr val="accent1"/>
                </a:solidFill>
                <a:latin typeface="Aptos"/>
                <a:cs typeface="Segoe UI"/>
              </a:rPr>
              <a:t>Live demonstration</a:t>
            </a:r>
            <a:endParaRPr lang="en-AT" sz="1600" b="0" dirty="0">
              <a:solidFill>
                <a:schemeClr val="accent1"/>
              </a:solidFill>
              <a:latin typeface="Aptos"/>
              <a:cs typeface="Segoe UI"/>
            </a:endParaRPr>
          </a:p>
          <a:p>
            <a:pPr marL="466725" indent="-466725">
              <a:spcBef>
                <a:spcPts val="1280"/>
              </a:spcBef>
              <a:spcAft>
                <a:spcPts val="320"/>
              </a:spcAft>
              <a:buFont typeface="Arial" panose="020B0604020202020204" pitchFamily="34" charset="0"/>
              <a:buAutoNum type="arabicPeriod"/>
            </a:pPr>
            <a:r>
              <a:rPr lang="en-AT" sz="1600" b="0" dirty="0">
                <a:solidFill>
                  <a:schemeClr val="accent1"/>
                </a:solidFill>
                <a:latin typeface="Aptos"/>
                <a:cs typeface="Segoe UI"/>
              </a:rPr>
              <a:t>Questions and Anwers </a:t>
            </a: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  <a:tabLst>
                <a:tab pos="354013" algn="l"/>
                <a:tab pos="1081088" algn="l"/>
                <a:tab pos="4748213" algn="r"/>
              </a:tabLst>
            </a:pPr>
            <a:endParaRPr lang="en-US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80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661F-1B42-91DD-5A04-F1003487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sz="4800" dirty="0"/>
              <a:t>Introduction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83DA0-8CA3-FD8E-7740-E96968A7B7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 dirty="0"/>
              <a:t>01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BE1BD450-706E-F70F-6C80-E43291DFCB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372396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87C560-7A31-4D07-9435-8E46E871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November 2025 introduction and training sessions</a:t>
            </a:r>
            <a:endParaRPr lang="en-US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7D9A0050-88DE-69A2-E689-D4BA094547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dirty="0"/>
              <a:t>Materials of all introduction and training sessions</a:t>
            </a:r>
          </a:p>
          <a:p>
            <a:r>
              <a:rPr lang="en-AT" b="0" dirty="0">
                <a:hlinkClick r:id="rId5"/>
              </a:rPr>
              <a:t>Documentation available under this link</a:t>
            </a:r>
            <a:r>
              <a:rPr lang="en-AT" b="0" dirty="0"/>
              <a:t> (publicly accessible)</a:t>
            </a:r>
          </a:p>
          <a:p>
            <a:endParaRPr lang="en-AT" dirty="0"/>
          </a:p>
          <a:p>
            <a:r>
              <a:rPr lang="en-US" dirty="0"/>
              <a:t>Recommended prior knowledge for participants and </a:t>
            </a:r>
            <a:r>
              <a:rPr lang="en-AT" dirty="0"/>
              <a:t>viewers of</a:t>
            </a:r>
            <a:r>
              <a:rPr lang="en-US" dirty="0"/>
              <a:t> the meeting recordings</a:t>
            </a:r>
            <a:endParaRPr lang="en-AT" b="0" dirty="0"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Familiarity with TAF/TAP TSI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Participation or viewing of GUI and API previous introduction and training sessions (</a:t>
            </a:r>
            <a:r>
              <a:rPr lang="en-US" dirty="0">
                <a:hlinkClick r:id="rId5"/>
              </a:rPr>
              <a:t>list available under this link</a:t>
            </a:r>
            <a:r>
              <a:rPr lang="en-AT" dirty="0"/>
              <a:t>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lvl="1"/>
            <a:r>
              <a:rPr lang="en-US" b="1" dirty="0">
                <a:latin typeface="Aptos" panose="020B0004020202020204" pitchFamily="34" charset="0"/>
              </a:rPr>
              <a:t>By the end of </a:t>
            </a:r>
            <a:r>
              <a:rPr lang="en-US" b="1" dirty="0" err="1">
                <a:latin typeface="Aptos" panose="020B0004020202020204" pitchFamily="34" charset="0"/>
              </a:rPr>
              <a:t>th</a:t>
            </a:r>
            <a:r>
              <a:rPr lang="en-AT" b="1" dirty="0">
                <a:latin typeface="Aptos" panose="020B0004020202020204" pitchFamily="34" charset="0"/>
              </a:rPr>
              <a:t>is session 4</a:t>
            </a:r>
            <a:r>
              <a:rPr lang="en-US" b="1" dirty="0">
                <a:latin typeface="Aptos" panose="020B0004020202020204" pitchFamily="34" charset="0"/>
              </a:rPr>
              <a:t>, </a:t>
            </a:r>
            <a:r>
              <a:rPr lang="en-AT" b="1" dirty="0">
                <a:latin typeface="Aptos" panose="020B0004020202020204" pitchFamily="34" charset="0"/>
              </a:rPr>
              <a:t>participants and recording viewers will be able to: </a:t>
            </a:r>
            <a:endParaRPr lang="en-US" b="1" dirty="0">
              <a:latin typeface="Aptos" panose="020B00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Understand the first steps when testing to PCS CB via the API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Better navigate through the main concepts of the technical specifications (process flows, message sequences, actions)</a:t>
            </a:r>
          </a:p>
          <a:p>
            <a:pPr lvl="1"/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83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6B1F6-94CF-B050-8F75-0A229830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9C9D-E783-B09E-7DBF-808C7270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dirty="0"/>
              <a:t>D</a:t>
            </a:r>
            <a:r>
              <a:rPr lang="en-US" dirty="0" err="1"/>
              <a:t>ocumentation</a:t>
            </a:r>
            <a:r>
              <a:rPr lang="en-US" dirty="0"/>
              <a:t> focus:</a:t>
            </a:r>
            <a:r>
              <a:rPr lang="en-AT" dirty="0"/>
              <a:t> </a:t>
            </a:r>
            <a:r>
              <a:rPr lang="en-US" dirty="0"/>
              <a:t>PCS CB API – Testing Guide</a:t>
            </a:r>
            <a:br>
              <a:rPr lang="en-A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31626-6D61-D440-09FB-37459B9C8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 dirty="0"/>
              <a:t>02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78E824A3-D595-8C90-A4CA-9B4FBF757BC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247864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3A7AC-E72E-898D-B516-463CFFA89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EC3FFEA-F358-EFDF-ED9D-7FC4BCFE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D</a:t>
            </a:r>
            <a:r>
              <a:rPr lang="en-US" dirty="0" err="1"/>
              <a:t>ocumentation</a:t>
            </a:r>
            <a:r>
              <a:rPr lang="en-US" dirty="0"/>
              <a:t> focus:</a:t>
            </a:r>
            <a:r>
              <a:rPr lang="en-AT" dirty="0"/>
              <a:t> </a:t>
            </a:r>
            <a:r>
              <a:rPr lang="en-US" dirty="0"/>
              <a:t>PCS CB API – Testing Guide</a:t>
            </a:r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2A61E59F-822F-F9B8-C4B0-EAD3133765C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/>
              <a:t>PCS CB API - Testing Guide</a:t>
            </a:r>
            <a:r>
              <a:rPr lang="en-AT" dirty="0"/>
              <a:t> </a:t>
            </a:r>
            <a:r>
              <a:rPr lang="en-US" dirty="0"/>
              <a:t>– v1</a:t>
            </a:r>
            <a:r>
              <a:rPr lang="en-US" b="0" dirty="0"/>
              <a:t>​</a:t>
            </a:r>
          </a:p>
          <a:p>
            <a:pPr fontAlgn="base"/>
            <a:r>
              <a:rPr lang="en-US" b="0" u="sng" dirty="0">
                <a:hlinkClick r:id="rId5"/>
              </a:rPr>
              <a:t>Documentation available under this link</a:t>
            </a:r>
            <a:r>
              <a:rPr lang="en-US" b="0" dirty="0"/>
              <a:t> (publicly accessible)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lvl="1"/>
            <a:endParaRPr lang="en-AT" b="1" dirty="0">
              <a:latin typeface="Aptos" panose="020B00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lvl="1"/>
            <a:endParaRPr lang="en-AT" dirty="0"/>
          </a:p>
          <a:p>
            <a:pPr lvl="1"/>
            <a:r>
              <a:rPr lang="en-AT" sz="1200" dirty="0"/>
              <a:t>RNE Joint Office – PCS Support: </a:t>
            </a:r>
            <a:r>
              <a:rPr lang="de-DE" sz="1200" dirty="0">
                <a:hlinkClick r:id="rId6"/>
              </a:rPr>
              <a:t>support.pcs@rne.eu</a:t>
            </a:r>
            <a:r>
              <a:rPr lang="en-AT" sz="1200" dirty="0"/>
              <a:t> (for all communications about PCS: questions etc)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b="0" dirty="0">
              <a:latin typeface="+mn-lt"/>
            </a:endParaRPr>
          </a:p>
          <a:p>
            <a:endParaRPr lang="en-AT" b="0" dirty="0">
              <a:latin typeface="+mn-lt"/>
            </a:endParaRPr>
          </a:p>
          <a:p>
            <a:endParaRPr lang="en-AT" b="0" dirty="0">
              <a:latin typeface="+mn-lt"/>
            </a:endParaRP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81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7F35A-10AE-90E0-1C8C-E1603E673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4775-6620-4C0C-541E-D79D6FB3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sz="4400" dirty="0"/>
              <a:t>D</a:t>
            </a:r>
            <a:r>
              <a:rPr lang="en-US" sz="4400" dirty="0" err="1"/>
              <a:t>ocumentation</a:t>
            </a:r>
            <a:r>
              <a:rPr lang="en-US" sz="4400" dirty="0"/>
              <a:t> focus:</a:t>
            </a:r>
            <a:r>
              <a:rPr lang="en-AT" sz="4400" dirty="0"/>
              <a:t> </a:t>
            </a:r>
            <a:r>
              <a:rPr lang="en-US" sz="4400" dirty="0"/>
              <a:t>PCS CB API – S</a:t>
            </a:r>
            <a:r>
              <a:rPr lang="en-AT" sz="4400" dirty="0" err="1"/>
              <a:t>ettings</a:t>
            </a:r>
            <a:r>
              <a:rPr lang="en-AT" sz="4400" dirty="0"/>
              <a:t> and non-production API configurations</a:t>
            </a:r>
            <a:br>
              <a:rPr lang="en-AT" sz="4400" dirty="0"/>
            </a:br>
            <a:br>
              <a:rPr lang="en-A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F2467-ADF0-8494-CDF6-D0838F15D0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 dirty="0"/>
              <a:t>03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4554C031-592E-E1A5-9B92-4CA76B0F3E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50680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AF38A-6EEB-6DD6-0963-12BCD7A7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5CAE731-DB85-8E48-C60E-EC26B82A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404664"/>
            <a:ext cx="11377265" cy="504055"/>
          </a:xfrm>
        </p:spPr>
        <p:txBody>
          <a:bodyPr/>
          <a:lstStyle/>
          <a:p>
            <a:r>
              <a:rPr lang="en-AT" dirty="0"/>
              <a:t>D</a:t>
            </a:r>
            <a:r>
              <a:rPr lang="en-US" dirty="0" err="1"/>
              <a:t>ocumentation</a:t>
            </a:r>
            <a:r>
              <a:rPr lang="en-US" dirty="0"/>
              <a:t> focus:</a:t>
            </a:r>
            <a:r>
              <a:rPr lang="en-AT" dirty="0"/>
              <a:t> </a:t>
            </a:r>
            <a:r>
              <a:rPr lang="en-US" dirty="0"/>
              <a:t>PCS CB API – S</a:t>
            </a:r>
            <a:r>
              <a:rPr lang="en-AT" dirty="0" err="1"/>
              <a:t>ettings</a:t>
            </a:r>
            <a:r>
              <a:rPr lang="en-AT" dirty="0"/>
              <a:t> and non-production API configurations</a:t>
            </a:r>
            <a:br>
              <a:rPr lang="en-AT" dirty="0"/>
            </a:br>
            <a:endParaRPr lang="en-US" dirty="0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25E10DAF-B856-FB3A-DC0F-D52594A21C4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/>
              <a:t>PCS CB API – S</a:t>
            </a:r>
            <a:r>
              <a:rPr lang="en-AT" dirty="0" err="1"/>
              <a:t>ettings</a:t>
            </a:r>
            <a:r>
              <a:rPr lang="en-AT" dirty="0"/>
              <a:t> and non-production API configurations </a:t>
            </a:r>
            <a:r>
              <a:rPr lang="en-US" dirty="0"/>
              <a:t>– v1</a:t>
            </a:r>
            <a:r>
              <a:rPr lang="en-US" b="0" dirty="0"/>
              <a:t>​</a:t>
            </a:r>
          </a:p>
          <a:p>
            <a:pPr fontAlgn="base"/>
            <a:r>
              <a:rPr lang="en-US" b="0" u="sng" dirty="0">
                <a:hlinkClick r:id="rId5"/>
              </a:rPr>
              <a:t>Documentation available under this link</a:t>
            </a:r>
            <a:r>
              <a:rPr lang="en-US" b="0" dirty="0"/>
              <a:t> (publicly accessible)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lvl="1"/>
            <a:endParaRPr lang="en-AT" b="1" dirty="0">
              <a:latin typeface="Aptos" panose="020B00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lvl="1"/>
            <a:endParaRPr lang="en-AT" dirty="0"/>
          </a:p>
          <a:p>
            <a:pPr lvl="1"/>
            <a:r>
              <a:rPr lang="en-AT" sz="1200" dirty="0"/>
              <a:t>RNE Joint Office – PCS Support: </a:t>
            </a:r>
            <a:r>
              <a:rPr lang="de-DE" sz="1200" dirty="0">
                <a:hlinkClick r:id="rId6"/>
              </a:rPr>
              <a:t>support.pcs@rne.eu</a:t>
            </a:r>
            <a:r>
              <a:rPr lang="en-AT" sz="1200" dirty="0"/>
              <a:t> (for all communications about PCS: questions etc)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b="0" dirty="0">
              <a:latin typeface="+mn-lt"/>
            </a:endParaRPr>
          </a:p>
          <a:p>
            <a:endParaRPr lang="en-AT" b="0" dirty="0">
              <a:latin typeface="+mn-lt"/>
            </a:endParaRPr>
          </a:p>
          <a:p>
            <a:endParaRPr lang="en-AT" b="0" dirty="0">
              <a:latin typeface="+mn-lt"/>
            </a:endParaRP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92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D034D-FB5D-1479-85E8-E2E7EB67E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1524-5E88-A9AD-7A4A-CCD3811D6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dirty="0"/>
              <a:t>Live demonstration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8299C-F23D-F9E8-57F4-F68FC8D272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 dirty="0"/>
              <a:t>04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29995C7D-E511-3000-AF7E-B22A3B879D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1565318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ASTER" val="RNE"/>
  <p:tag name="DEFAULTLANGUAGEID" val="1033"/>
  <p:tag name="EASYCHECK" val=";PMM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TIPU"/>
  <p:tag name="EASYCHECK_IGNOREWORDS" val=";  ;"/>
  <p:tag name="ISAUTOSHA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TAUTONAVIGATOR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TAUTONAVIGATOR" val="no"/>
  <p:tag name="EASYCOUNT" val=";4."/>
  <p:tag name="EASYCHECK" val=";SH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ITEM" val="Hauptkapitel"/>
  <p:tag name="EASYCHECK" val=";SHNO"/>
  <p:tag name="ISTOCPAG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_OPTIONS" val="&lt;?xml version=&quot;1.0&quot; encoding=&quot;utf-16&quot;?&gt;&#10;&lt;toc_options xmlns:xsi=&quot;http://www.w3.org/2001/XMLSchema-instance&quot; xmlns:xsd=&quot;http://www.w3.org/2001/XMLSchema&quot;&gt;&#10;  &lt;allowAutoIndenting&gt;true&lt;/allowAutoIndenting&gt;&#10;  &lt;autoIndenting&gt;true&lt;/autoIndenting&gt;&#10;  &lt;standardFontSize&gt;14&lt;/standardFontSize&gt;&#10;  &lt;indentSecondLevel&gt;false&lt;/indentSecondLevel&gt;&#10;  &lt;indentExtraSpace&gt;0&lt;/indentExtraSpace&gt;&#10;  &lt;numberspace&gt;100&lt;/numberspace&gt;&#10;  &lt;refreshFormatFromMaster&gt;false&lt;/refreshFormatFromMaster&gt;&#10;  &lt;pageNumberingFormatMainChapters&gt;firstPageOnly&lt;/pageNumberingFormatMainChapters&gt;&#10;  &lt;pageNumberingFormatSubChapters&gt;firstPageOnly&lt;/pageNumberingFormatSubChapters&gt;&#10;  &lt;numberFormats&gt;&#10;    &lt;string&gt;#1.&lt;/string&gt;&#10;    &lt;string&gt;#1.#2&lt;/string&gt;&#10;    &lt;string&gt;#1.#2.#3&lt;/string&gt;&#10;  &lt;/numberFormats&gt;&#10;  &lt;highlightShapeType&gt;mainChapter&lt;/highlightShapeType&gt;&#10;  &lt;highlightShapeMarginHorizontal&gt;4&lt;/highlightShapeMarginHorizontal&gt;&#10;  &lt;highlightShapeMarginVertical&gt;2.2&lt;/highlightShapeMarginVertical&gt;&#10;  &lt;highlightShapeColor&gt;230, 230, 230&lt;/highlightShapeColor&gt;&#10;  &lt;highlightShapeLineColor&gt;-1&lt;/highlightShapeLineColor&gt;&#10;  &lt;highlightShapeLineWeight&gt;50&lt;/highlightShapeLineWeight&gt;&#10;  &lt;highlightFontColorNonActiveChapters&gt;-1&lt;/highlightFontColorNonActiveChapters&gt;&#10;  &lt;hasDividerPages&gt;false&lt;/hasDividerPages&gt;&#10;  &lt;canCreateDividerPages&gt;true&lt;/canCreateDividerPages&gt;&#10;  &lt;createDividerPageMode&gt;duplicateSlide&lt;/createDividerPageMode&gt;&#10;  &lt;canUpdateFromDividerPages&gt;false&lt;/canUpdateFromDividerPages&gt;&#10;  &lt;autoUpdateNavigatorsIfNumberHasChanged&gt;true&lt;/autoUpdateNavigatorsIfNumberHasChanged&gt;&#10;  &lt;skipEmptySections&gt;false&lt;/skipEmptySections&gt;&#10;  &lt;setSections&gt;firstLevel&lt;/setSections&gt;&#10;  &lt;writeNAToEmptySubchapters&gt;false&lt;/writeNAToEmptySubchapters&gt;&#10;  &lt;createdSectionsOnLastRefresh&gt;false&lt;/createdSectionsOnLastRefresh&gt;&#10;&lt;/toc_options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heme/theme1.xml><?xml version="1.0" encoding="utf-8"?>
<a:theme xmlns:a="http://schemas.openxmlformats.org/drawingml/2006/main" name="RNE Capacity Management">
  <a:themeElements>
    <a:clrScheme name="RNE Capacity Mgmt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E2841"/>
      </a:accent1>
      <a:accent2>
        <a:srgbClr val="3C517A"/>
      </a:accent2>
      <a:accent3>
        <a:srgbClr val="6D7D9B"/>
      </a:accent3>
      <a:accent4>
        <a:srgbClr val="9DA8BD"/>
      </a:accent4>
      <a:accent5>
        <a:srgbClr val="CED4DE"/>
      </a:accent5>
      <a:accent6>
        <a:srgbClr val="E8E8E8"/>
      </a:accent6>
      <a:hlink>
        <a:srgbClr val="05C6C1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8E8E8"/>
        </a:solidFill>
        <a:ln w="6350" cap="flat" cmpd="sng" algn="ctr">
          <a:noFill/>
          <a:prstDash val="solid"/>
          <a:miter lim="800000"/>
        </a:ln>
        <a:effectLst/>
      </a:spPr>
      <a:bodyPr lIns="72000" tIns="72000" rIns="72000" bIns="72000" rtlCol="0" anchor="ctr"/>
      <a:lstStyle>
        <a:defPPr algn="ctr">
          <a:defRPr sz="1600" dirty="0" err="1">
            <a:solidFill>
              <a:srgbClr val="000000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0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square" lIns="0" tIns="0" rIns="0" bIns="0" rtlCol="0">
        <a:spAutoFit/>
      </a:bodyPr>
      <a:lstStyle>
        <a:defPPr algn="l"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TTR Applications" id="{5FDCE255-537B-4408-94AC-576D76F248F3}" vid="{E3CF6801-2797-4660-8D2B-1342192527C0}"/>
    </a:ext>
  </a:extLst>
</a:theme>
</file>

<file path=ppt/theme/theme2.xml><?xml version="1.0" encoding="utf-8"?>
<a:theme xmlns:a="http://schemas.openxmlformats.org/drawingml/2006/main" name="Office">
  <a:themeElements>
    <a:clrScheme name="RNE (easySlides)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E2841"/>
      </a:accent1>
      <a:accent2>
        <a:srgbClr val="075F20"/>
      </a:accent2>
      <a:accent3>
        <a:srgbClr val="4A1863"/>
      </a:accent3>
      <a:accent4>
        <a:srgbClr val="49716A"/>
      </a:accent4>
      <a:accent5>
        <a:srgbClr val="05C6C1"/>
      </a:accent5>
      <a:accent6>
        <a:srgbClr val="E8BC10"/>
      </a:accent6>
      <a:hlink>
        <a:srgbClr val="0B2659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RNE (Rail Net Europe)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75F20"/>
      </a:accent1>
      <a:accent2>
        <a:srgbClr val="4A1863"/>
      </a:accent2>
      <a:accent3>
        <a:srgbClr val="49716A"/>
      </a:accent3>
      <a:accent4>
        <a:srgbClr val="0E2841"/>
      </a:accent4>
      <a:accent5>
        <a:srgbClr val="B20E10"/>
      </a:accent5>
      <a:accent6>
        <a:srgbClr val="E8BC10"/>
      </a:accent6>
      <a:hlink>
        <a:srgbClr val="05C6C1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0d1046-6700-487c-acb2-d60f1d40240a">
      <Terms xmlns="http://schemas.microsoft.com/office/infopath/2007/PartnerControls"/>
    </lcf76f155ced4ddcb4097134ff3c332f>
    <TaxCatchAll xmlns="1c373fc7-1c31-4330-8a8d-711a8abc90b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036B0B2B506A49A23FF554A13B8732" ma:contentTypeVersion="14" ma:contentTypeDescription="Create a new document." ma:contentTypeScope="" ma:versionID="47ca4836c765764dd664c00d4b536f86">
  <xsd:schema xmlns:xsd="http://www.w3.org/2001/XMLSchema" xmlns:xs="http://www.w3.org/2001/XMLSchema" xmlns:p="http://schemas.microsoft.com/office/2006/metadata/properties" xmlns:ns2="700d1046-6700-487c-acb2-d60f1d40240a" xmlns:ns3="1c373fc7-1c31-4330-8a8d-711a8abc90be" targetNamespace="http://schemas.microsoft.com/office/2006/metadata/properties" ma:root="true" ma:fieldsID="d66e67c9fc0c8e4ef8db6a49f2ee8227" ns2:_="" ns3:_="">
    <xsd:import namespace="700d1046-6700-487c-acb2-d60f1d40240a"/>
    <xsd:import namespace="1c373fc7-1c31-4330-8a8d-711a8abc9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d1046-6700-487c-acb2-d60f1d402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6f894d4-046f-4fd1-b7fa-285231e703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73fc7-1c31-4330-8a8d-711a8abc90b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46dd272-86d8-401b-a1ef-249dd5f13a56}" ma:internalName="TaxCatchAll" ma:showField="CatchAllData" ma:web="1c373fc7-1c31-4330-8a8d-711a8abc9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AA872D-E506-4848-A9C6-67AC553D8CAD}">
  <ds:schemaRefs>
    <ds:schemaRef ds:uri="http://schemas.microsoft.com/office/2006/documentManagement/types"/>
    <ds:schemaRef ds:uri="http://purl.org/dc/elements/1.1/"/>
    <ds:schemaRef ds:uri="700d1046-6700-487c-acb2-d60f1d40240a"/>
    <ds:schemaRef ds:uri="http://schemas.openxmlformats.org/package/2006/metadata/core-properties"/>
    <ds:schemaRef ds:uri="http://purl.org/dc/dcmitype/"/>
    <ds:schemaRef ds:uri="1c373fc7-1c31-4330-8a8d-711a8abc90be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CB4BA64-C472-48A8-ADAD-51D6234E0E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0d1046-6700-487c-acb2-d60f1d40240a"/>
    <ds:schemaRef ds:uri="1c373fc7-1c31-4330-8a8d-711a8abc90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3C71CB-5BCD-4D8A-AFDB-E9D4C88D26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605717a-48fd-474a-a9d8-c77fe3d1c937}" enabled="0" method="" siteId="{1605717a-48fd-474a-a9d8-c77fe3d1c93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TTR Applications_Template</Template>
  <TotalTime>0</TotalTime>
  <Words>486</Words>
  <Application>Microsoft Office PowerPoint</Application>
  <PresentationFormat>Widescreen</PresentationFormat>
  <Paragraphs>117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Segoe UI</vt:lpstr>
      <vt:lpstr>Wingdings</vt:lpstr>
      <vt:lpstr>RNE Capacity Management</vt:lpstr>
      <vt:lpstr>PCS CB - API - Introduction and Training session - Session 4</vt:lpstr>
      <vt:lpstr>Table of Content</vt:lpstr>
      <vt:lpstr>Introduction</vt:lpstr>
      <vt:lpstr>November 2025 introduction and training sessions</vt:lpstr>
      <vt:lpstr>Documentation focus: PCS CB API – Testing Guide </vt:lpstr>
      <vt:lpstr>Documentation focus: PCS CB API – Testing Guide</vt:lpstr>
      <vt:lpstr>Documentation focus: PCS CB API – Settings and non-production API configurations  </vt:lpstr>
      <vt:lpstr>Documentation focus: PCS CB API – Settings and non-production API configurations </vt:lpstr>
      <vt:lpstr>Live demonstration</vt:lpstr>
      <vt:lpstr>Live demonstration</vt:lpstr>
      <vt:lpstr>Questions and Answers</vt:lpstr>
      <vt:lpstr>Questions and Answers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Ayper Deniz</dc:creator>
  <cp:lastModifiedBy>Nicolas Jasinski</cp:lastModifiedBy>
  <cp:revision>6</cp:revision>
  <dcterms:created xsi:type="dcterms:W3CDTF">2024-08-26T10:23:19Z</dcterms:created>
  <dcterms:modified xsi:type="dcterms:W3CDTF">2025-11-10T09:54:20Z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0x01010094036B0B2B506A49A23FF554A13B8732</vt:lpwstr>
  </property>
  <property fmtid="{D5CDD505-2E9C-101B-9397-08002B2CF9AE}" pid="3" name="MediaServiceImageTags">
    <vt:lpwstr/>
  </property>
</Properties>
</file>